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3"/>
  </p:notesMasterIdLst>
  <p:handoutMasterIdLst>
    <p:handoutMasterId r:id="rId44"/>
  </p:handoutMasterIdLst>
  <p:sldIdLst>
    <p:sldId id="256" r:id="rId2"/>
    <p:sldId id="370" r:id="rId3"/>
    <p:sldId id="368" r:id="rId4"/>
    <p:sldId id="371" r:id="rId5"/>
    <p:sldId id="369" r:id="rId6"/>
    <p:sldId id="363" r:id="rId7"/>
    <p:sldId id="364" r:id="rId8"/>
    <p:sldId id="365" r:id="rId9"/>
    <p:sldId id="366" r:id="rId10"/>
    <p:sldId id="360" r:id="rId11"/>
    <p:sldId id="344" r:id="rId12"/>
    <p:sldId id="346" r:id="rId13"/>
    <p:sldId id="347" r:id="rId14"/>
    <p:sldId id="348" r:id="rId15"/>
    <p:sldId id="359" r:id="rId16"/>
    <p:sldId id="349" r:id="rId17"/>
    <p:sldId id="350" r:id="rId18"/>
    <p:sldId id="351" r:id="rId19"/>
    <p:sldId id="352" r:id="rId20"/>
    <p:sldId id="288" r:id="rId21"/>
    <p:sldId id="261" r:id="rId22"/>
    <p:sldId id="287" r:id="rId23"/>
    <p:sldId id="262" r:id="rId24"/>
    <p:sldId id="291" r:id="rId25"/>
    <p:sldId id="357" r:id="rId26"/>
    <p:sldId id="292" r:id="rId27"/>
    <p:sldId id="356" r:id="rId28"/>
    <p:sldId id="293" r:id="rId29"/>
    <p:sldId id="354" r:id="rId30"/>
    <p:sldId id="294" r:id="rId31"/>
    <p:sldId id="295" r:id="rId32"/>
    <p:sldId id="296" r:id="rId33"/>
    <p:sldId id="297" r:id="rId34"/>
    <p:sldId id="355" r:id="rId35"/>
    <p:sldId id="298" r:id="rId36"/>
    <p:sldId id="300" r:id="rId37"/>
    <p:sldId id="301" r:id="rId38"/>
    <p:sldId id="303" r:id="rId39"/>
    <p:sldId id="304" r:id="rId40"/>
    <p:sldId id="367" r:id="rId41"/>
    <p:sldId id="258" r:id="rId42"/>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73"/>
    <p:restoredTop sz="90952"/>
  </p:normalViewPr>
  <p:slideViewPr>
    <p:cSldViewPr>
      <p:cViewPr varScale="1">
        <p:scale>
          <a:sx n="116" d="100"/>
          <a:sy n="116" d="100"/>
        </p:scale>
        <p:origin x="1320" y="208"/>
      </p:cViewPr>
      <p:guideLst>
        <p:guide orient="horz" pos="2160"/>
        <p:guide pos="2880"/>
      </p:guideLst>
    </p:cSldViewPr>
  </p:slideViewPr>
  <p:outlineViewPr>
    <p:cViewPr>
      <p:scale>
        <a:sx n="33" d="100"/>
        <a:sy n="33" d="100"/>
      </p:scale>
      <p:origin x="0" y="-38016"/>
    </p:cViewPr>
  </p:outlineViewPr>
  <p:notesTextViewPr>
    <p:cViewPr>
      <p:scale>
        <a:sx n="100" d="100"/>
        <a:sy n="100" d="100"/>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6AFD1-EE6D-4E96-B94E-46946178B08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F09E450-3196-4FE9-8C3E-2A36E1951462}">
      <dgm:prSet/>
      <dgm:spPr/>
      <dgm:t>
        <a:bodyPr/>
        <a:lstStyle/>
        <a:p>
          <a:r>
            <a:rPr lang="it-IT" dirty="0"/>
            <a:t>Quando la persona soffre è più difficile interagire con lei/lui</a:t>
          </a:r>
          <a:endParaRPr lang="en-US" dirty="0"/>
        </a:p>
      </dgm:t>
    </dgm:pt>
    <dgm:pt modelId="{96B0C794-47B4-4C5E-85FD-467F4EB4F9ED}" type="parTrans" cxnId="{122B767F-5ED4-486A-9F74-B0296CBAC5E5}">
      <dgm:prSet/>
      <dgm:spPr/>
      <dgm:t>
        <a:bodyPr/>
        <a:lstStyle/>
        <a:p>
          <a:endParaRPr lang="en-US"/>
        </a:p>
      </dgm:t>
    </dgm:pt>
    <dgm:pt modelId="{4FF61D0C-5026-45DF-9061-07F2E4F56BF7}" type="sibTrans" cxnId="{122B767F-5ED4-486A-9F74-B0296CBAC5E5}">
      <dgm:prSet/>
      <dgm:spPr/>
      <dgm:t>
        <a:bodyPr/>
        <a:lstStyle/>
        <a:p>
          <a:endParaRPr lang="en-US"/>
        </a:p>
      </dgm:t>
    </dgm:pt>
    <dgm:pt modelId="{976866BD-AE16-4C6A-87D4-9A398A7C8F1E}">
      <dgm:prSet/>
      <dgm:spPr/>
      <dgm:t>
        <a:bodyPr/>
        <a:lstStyle/>
        <a:p>
          <a:r>
            <a:rPr lang="it-IT" dirty="0"/>
            <a:t>la tecnica della Gentilezza aiuta a costruire una relazione positiva </a:t>
          </a:r>
          <a:endParaRPr lang="en-US" dirty="0"/>
        </a:p>
      </dgm:t>
    </dgm:pt>
    <dgm:pt modelId="{B5AB3D62-99CE-45B3-82C3-9D160B265655}" type="parTrans" cxnId="{AB2FABB8-F52F-43A6-A6B7-DF49745A4235}">
      <dgm:prSet/>
      <dgm:spPr/>
      <dgm:t>
        <a:bodyPr/>
        <a:lstStyle/>
        <a:p>
          <a:endParaRPr lang="en-US"/>
        </a:p>
      </dgm:t>
    </dgm:pt>
    <dgm:pt modelId="{EDB296FD-BD29-46EB-B0B4-FE5CB2F37469}" type="sibTrans" cxnId="{AB2FABB8-F52F-43A6-A6B7-DF49745A4235}">
      <dgm:prSet/>
      <dgm:spPr/>
      <dgm:t>
        <a:bodyPr/>
        <a:lstStyle/>
        <a:p>
          <a:endParaRPr lang="en-US"/>
        </a:p>
      </dgm:t>
    </dgm:pt>
    <dgm:pt modelId="{A910DF0B-F86D-4743-A16A-0CD1EE6694C1}" type="pres">
      <dgm:prSet presAssocID="{4626AFD1-EE6D-4E96-B94E-46946178B08A}" presName="hierChild1" presStyleCnt="0">
        <dgm:presLayoutVars>
          <dgm:chPref val="1"/>
          <dgm:dir/>
          <dgm:animOne val="branch"/>
          <dgm:animLvl val="lvl"/>
          <dgm:resizeHandles/>
        </dgm:presLayoutVars>
      </dgm:prSet>
      <dgm:spPr/>
    </dgm:pt>
    <dgm:pt modelId="{54C5596A-FCC8-7849-BF54-6B9F80290780}" type="pres">
      <dgm:prSet presAssocID="{0F09E450-3196-4FE9-8C3E-2A36E1951462}" presName="hierRoot1" presStyleCnt="0"/>
      <dgm:spPr/>
    </dgm:pt>
    <dgm:pt modelId="{B2CB0BB6-1AB2-B040-94FE-5996F7A6DD2B}" type="pres">
      <dgm:prSet presAssocID="{0F09E450-3196-4FE9-8C3E-2A36E1951462}" presName="composite" presStyleCnt="0"/>
      <dgm:spPr/>
    </dgm:pt>
    <dgm:pt modelId="{658DE103-41EC-7746-9ACE-A5CF2FD6A91B}" type="pres">
      <dgm:prSet presAssocID="{0F09E450-3196-4FE9-8C3E-2A36E1951462}" presName="background" presStyleLbl="node0" presStyleIdx="0" presStyleCnt="2"/>
      <dgm:spPr/>
    </dgm:pt>
    <dgm:pt modelId="{3C56BABB-5D4E-2D4E-A397-BC48366E0160}" type="pres">
      <dgm:prSet presAssocID="{0F09E450-3196-4FE9-8C3E-2A36E1951462}" presName="text" presStyleLbl="fgAcc0" presStyleIdx="0" presStyleCnt="2">
        <dgm:presLayoutVars>
          <dgm:chPref val="3"/>
        </dgm:presLayoutVars>
      </dgm:prSet>
      <dgm:spPr/>
    </dgm:pt>
    <dgm:pt modelId="{13FF31A6-FC74-814B-8CAD-B9EAA3E74B00}" type="pres">
      <dgm:prSet presAssocID="{0F09E450-3196-4FE9-8C3E-2A36E1951462}" presName="hierChild2" presStyleCnt="0"/>
      <dgm:spPr/>
    </dgm:pt>
    <dgm:pt modelId="{3E8C4ED3-07E8-EA4F-8D59-1D08481C659C}" type="pres">
      <dgm:prSet presAssocID="{976866BD-AE16-4C6A-87D4-9A398A7C8F1E}" presName="hierRoot1" presStyleCnt="0"/>
      <dgm:spPr/>
    </dgm:pt>
    <dgm:pt modelId="{2AC84B44-1B8E-814F-8A05-C8BD5484D3F5}" type="pres">
      <dgm:prSet presAssocID="{976866BD-AE16-4C6A-87D4-9A398A7C8F1E}" presName="composite" presStyleCnt="0"/>
      <dgm:spPr/>
    </dgm:pt>
    <dgm:pt modelId="{200B4639-CEC6-C846-9046-965A0BDE5B68}" type="pres">
      <dgm:prSet presAssocID="{976866BD-AE16-4C6A-87D4-9A398A7C8F1E}" presName="background" presStyleLbl="node0" presStyleIdx="1" presStyleCnt="2"/>
      <dgm:spPr/>
    </dgm:pt>
    <dgm:pt modelId="{C3DA6D72-DC53-7445-905E-8787D6F1C08C}" type="pres">
      <dgm:prSet presAssocID="{976866BD-AE16-4C6A-87D4-9A398A7C8F1E}" presName="text" presStyleLbl="fgAcc0" presStyleIdx="1" presStyleCnt="2">
        <dgm:presLayoutVars>
          <dgm:chPref val="3"/>
        </dgm:presLayoutVars>
      </dgm:prSet>
      <dgm:spPr/>
    </dgm:pt>
    <dgm:pt modelId="{9250B653-8F5C-B94B-8F1D-3D5B9A9BB9C8}" type="pres">
      <dgm:prSet presAssocID="{976866BD-AE16-4C6A-87D4-9A398A7C8F1E}" presName="hierChild2" presStyleCnt="0"/>
      <dgm:spPr/>
    </dgm:pt>
  </dgm:ptLst>
  <dgm:cxnLst>
    <dgm:cxn modelId="{6BA8486B-5292-4545-88C7-E478F25FF91C}" type="presOf" srcId="{4626AFD1-EE6D-4E96-B94E-46946178B08A}" destId="{A910DF0B-F86D-4743-A16A-0CD1EE6694C1}" srcOrd="0" destOrd="0" presId="urn:microsoft.com/office/officeart/2005/8/layout/hierarchy1"/>
    <dgm:cxn modelId="{79E92F71-04B8-4E4E-93D8-EFBAF4D32070}" type="presOf" srcId="{976866BD-AE16-4C6A-87D4-9A398A7C8F1E}" destId="{C3DA6D72-DC53-7445-905E-8787D6F1C08C}" srcOrd="0" destOrd="0" presId="urn:microsoft.com/office/officeart/2005/8/layout/hierarchy1"/>
    <dgm:cxn modelId="{86CE9D79-D603-BD4C-92FF-040F45DE99D8}" type="presOf" srcId="{0F09E450-3196-4FE9-8C3E-2A36E1951462}" destId="{3C56BABB-5D4E-2D4E-A397-BC48366E0160}" srcOrd="0" destOrd="0" presId="urn:microsoft.com/office/officeart/2005/8/layout/hierarchy1"/>
    <dgm:cxn modelId="{122B767F-5ED4-486A-9F74-B0296CBAC5E5}" srcId="{4626AFD1-EE6D-4E96-B94E-46946178B08A}" destId="{0F09E450-3196-4FE9-8C3E-2A36E1951462}" srcOrd="0" destOrd="0" parTransId="{96B0C794-47B4-4C5E-85FD-467F4EB4F9ED}" sibTransId="{4FF61D0C-5026-45DF-9061-07F2E4F56BF7}"/>
    <dgm:cxn modelId="{AB2FABB8-F52F-43A6-A6B7-DF49745A4235}" srcId="{4626AFD1-EE6D-4E96-B94E-46946178B08A}" destId="{976866BD-AE16-4C6A-87D4-9A398A7C8F1E}" srcOrd="1" destOrd="0" parTransId="{B5AB3D62-99CE-45B3-82C3-9D160B265655}" sibTransId="{EDB296FD-BD29-46EB-B0B4-FE5CB2F37469}"/>
    <dgm:cxn modelId="{AD620BF9-8C45-6149-9BA8-352BDB76722C}" type="presParOf" srcId="{A910DF0B-F86D-4743-A16A-0CD1EE6694C1}" destId="{54C5596A-FCC8-7849-BF54-6B9F80290780}" srcOrd="0" destOrd="0" presId="urn:microsoft.com/office/officeart/2005/8/layout/hierarchy1"/>
    <dgm:cxn modelId="{1ACABA09-A94C-154F-8077-527913D0DFDD}" type="presParOf" srcId="{54C5596A-FCC8-7849-BF54-6B9F80290780}" destId="{B2CB0BB6-1AB2-B040-94FE-5996F7A6DD2B}" srcOrd="0" destOrd="0" presId="urn:microsoft.com/office/officeart/2005/8/layout/hierarchy1"/>
    <dgm:cxn modelId="{85EB8591-2478-C646-B423-3ADFEE22C86E}" type="presParOf" srcId="{B2CB0BB6-1AB2-B040-94FE-5996F7A6DD2B}" destId="{658DE103-41EC-7746-9ACE-A5CF2FD6A91B}" srcOrd="0" destOrd="0" presId="urn:microsoft.com/office/officeart/2005/8/layout/hierarchy1"/>
    <dgm:cxn modelId="{9C789B87-9B28-544E-AC6B-0240B095C9D2}" type="presParOf" srcId="{B2CB0BB6-1AB2-B040-94FE-5996F7A6DD2B}" destId="{3C56BABB-5D4E-2D4E-A397-BC48366E0160}" srcOrd="1" destOrd="0" presId="urn:microsoft.com/office/officeart/2005/8/layout/hierarchy1"/>
    <dgm:cxn modelId="{73475B8D-48C4-934E-B30E-7374848B6115}" type="presParOf" srcId="{54C5596A-FCC8-7849-BF54-6B9F80290780}" destId="{13FF31A6-FC74-814B-8CAD-B9EAA3E74B00}" srcOrd="1" destOrd="0" presId="urn:microsoft.com/office/officeart/2005/8/layout/hierarchy1"/>
    <dgm:cxn modelId="{3FFD2DE6-67A9-5A42-B40A-83748E1A1C2E}" type="presParOf" srcId="{A910DF0B-F86D-4743-A16A-0CD1EE6694C1}" destId="{3E8C4ED3-07E8-EA4F-8D59-1D08481C659C}" srcOrd="1" destOrd="0" presId="urn:microsoft.com/office/officeart/2005/8/layout/hierarchy1"/>
    <dgm:cxn modelId="{9D32983B-7214-334D-8979-9C7D417D2321}" type="presParOf" srcId="{3E8C4ED3-07E8-EA4F-8D59-1D08481C659C}" destId="{2AC84B44-1B8E-814F-8A05-C8BD5484D3F5}" srcOrd="0" destOrd="0" presId="urn:microsoft.com/office/officeart/2005/8/layout/hierarchy1"/>
    <dgm:cxn modelId="{A4F50F19-F35B-3140-8782-CD5894B0393D}" type="presParOf" srcId="{2AC84B44-1B8E-814F-8A05-C8BD5484D3F5}" destId="{200B4639-CEC6-C846-9046-965A0BDE5B68}" srcOrd="0" destOrd="0" presId="urn:microsoft.com/office/officeart/2005/8/layout/hierarchy1"/>
    <dgm:cxn modelId="{4CC3AF52-ED17-9D44-9948-B5DAD5D2C228}" type="presParOf" srcId="{2AC84B44-1B8E-814F-8A05-C8BD5484D3F5}" destId="{C3DA6D72-DC53-7445-905E-8787D6F1C08C}" srcOrd="1" destOrd="0" presId="urn:microsoft.com/office/officeart/2005/8/layout/hierarchy1"/>
    <dgm:cxn modelId="{63C1D085-4640-7247-AB84-C406DADA0980}" type="presParOf" srcId="{3E8C4ED3-07E8-EA4F-8D59-1D08481C659C}" destId="{9250B653-8F5C-B94B-8F1D-3D5B9A9BB9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DE103-41EC-7746-9ACE-A5CF2FD6A91B}">
      <dsp:nvSpPr>
        <dsp:cNvPr id="0" name=""/>
        <dsp:cNvSpPr/>
      </dsp:nvSpPr>
      <dsp:spPr>
        <a:xfrm>
          <a:off x="1000" y="544413"/>
          <a:ext cx="3511658" cy="2229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6BABB-5D4E-2D4E-A397-BC48366E0160}">
      <dsp:nvSpPr>
        <dsp:cNvPr id="0" name=""/>
        <dsp:cNvSpPr/>
      </dsp:nvSpPr>
      <dsp:spPr>
        <a:xfrm>
          <a:off x="391184" y="915088"/>
          <a:ext cx="3511658" cy="222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it-IT" sz="2900" kern="1200" dirty="0"/>
            <a:t>Quando la persona soffre è più difficile interagire con lei/lui</a:t>
          </a:r>
          <a:endParaRPr lang="en-US" sz="2900" kern="1200" dirty="0"/>
        </a:p>
      </dsp:txBody>
      <dsp:txXfrm>
        <a:off x="456496" y="980400"/>
        <a:ext cx="3381034" cy="2099279"/>
      </dsp:txXfrm>
    </dsp:sp>
    <dsp:sp modelId="{200B4639-CEC6-C846-9046-965A0BDE5B68}">
      <dsp:nvSpPr>
        <dsp:cNvPr id="0" name=""/>
        <dsp:cNvSpPr/>
      </dsp:nvSpPr>
      <dsp:spPr>
        <a:xfrm>
          <a:off x="4293027" y="544413"/>
          <a:ext cx="3511658" cy="2229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A6D72-DC53-7445-905E-8787D6F1C08C}">
      <dsp:nvSpPr>
        <dsp:cNvPr id="0" name=""/>
        <dsp:cNvSpPr/>
      </dsp:nvSpPr>
      <dsp:spPr>
        <a:xfrm>
          <a:off x="4683211" y="915088"/>
          <a:ext cx="3511658" cy="222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it-IT" sz="2900" kern="1200" dirty="0"/>
            <a:t>la tecnica della Gentilezza aiuta a costruire una relazione positiva </a:t>
          </a:r>
          <a:endParaRPr lang="en-US" sz="2900" kern="1200" dirty="0"/>
        </a:p>
      </dsp:txBody>
      <dsp:txXfrm>
        <a:off x="4748523" y="980400"/>
        <a:ext cx="3381034" cy="20992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B238F6C-DA43-C14B-49F6-5342CB8E2A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it-IT"/>
          </a:p>
        </p:txBody>
      </p:sp>
      <p:sp>
        <p:nvSpPr>
          <p:cNvPr id="3" name="Segnaposto data 2">
            <a:extLst>
              <a:ext uri="{FF2B5EF4-FFF2-40B4-BE49-F238E27FC236}">
                <a16:creationId xmlns:a16="http://schemas.microsoft.com/office/drawing/2014/main" id="{7D6ADAFB-C4CA-54A7-16BF-C7CF32F47F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31E38163-75E6-594B-B777-455D7CA3EBF3}" type="datetime1">
              <a:rPr lang="it-IT"/>
              <a:pPr>
                <a:defRPr/>
              </a:pPr>
              <a:t>24/09/24</a:t>
            </a:fld>
            <a:endParaRPr lang="it-IT"/>
          </a:p>
        </p:txBody>
      </p:sp>
      <p:sp>
        <p:nvSpPr>
          <p:cNvPr id="4" name="Segnaposto piè di pagina 3">
            <a:extLst>
              <a:ext uri="{FF2B5EF4-FFF2-40B4-BE49-F238E27FC236}">
                <a16:creationId xmlns:a16="http://schemas.microsoft.com/office/drawing/2014/main" id="{2745A636-8BFE-328C-F09E-4E40D18CD7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r>
              <a:rPr lang="it-IT"/>
              <a:t>Prof.Stefano Caracciolo - Bologna ANT Sofferenza</a:t>
            </a:r>
          </a:p>
        </p:txBody>
      </p:sp>
      <p:sp>
        <p:nvSpPr>
          <p:cNvPr id="5" name="Segnaposto numero diapositiva 4">
            <a:extLst>
              <a:ext uri="{FF2B5EF4-FFF2-40B4-BE49-F238E27FC236}">
                <a16:creationId xmlns:a16="http://schemas.microsoft.com/office/drawing/2014/main" id="{2435B4B3-02E8-D6D2-BFE8-92B36FED627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29720B-9D42-294E-840D-F703FAEA7F70}"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C988996-0418-AB56-AB54-34FA212162CC}"/>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it-IT" altLang="it-IT"/>
          </a:p>
        </p:txBody>
      </p:sp>
      <p:sp>
        <p:nvSpPr>
          <p:cNvPr id="15363" name="Rectangle 3">
            <a:extLst>
              <a:ext uri="{FF2B5EF4-FFF2-40B4-BE49-F238E27FC236}">
                <a16:creationId xmlns:a16="http://schemas.microsoft.com/office/drawing/2014/main" id="{ECF41388-ADB6-84E4-B86C-56D3E4783407}"/>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24EDE998-4BC4-7D4A-8E34-FB50058A0A56}" type="datetime1">
              <a:rPr lang="it-IT" altLang="it-IT"/>
              <a:pPr>
                <a:defRPr/>
              </a:pPr>
              <a:t>24/09/24</a:t>
            </a:fld>
            <a:endParaRPr lang="it-IT" altLang="it-IT"/>
          </a:p>
        </p:txBody>
      </p:sp>
      <p:sp>
        <p:nvSpPr>
          <p:cNvPr id="15364" name="Rectangle 4">
            <a:extLst>
              <a:ext uri="{FF2B5EF4-FFF2-40B4-BE49-F238E27FC236}">
                <a16:creationId xmlns:a16="http://schemas.microsoft.com/office/drawing/2014/main" id="{FA754412-33EB-F1DC-E83B-DDD0DB6BF7D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1375A9AC-1FF4-2A79-7FBA-6E9E20304564}"/>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15366" name="Rectangle 6">
            <a:extLst>
              <a:ext uri="{FF2B5EF4-FFF2-40B4-BE49-F238E27FC236}">
                <a16:creationId xmlns:a16="http://schemas.microsoft.com/office/drawing/2014/main" id="{583D9B2E-1689-2226-B824-C8E03427F313}"/>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r>
              <a:rPr lang="it-IT" altLang="it-IT"/>
              <a:t>Prof.Stefano Caracciolo - Bologna ANT Sofferenza</a:t>
            </a:r>
          </a:p>
        </p:txBody>
      </p:sp>
      <p:sp>
        <p:nvSpPr>
          <p:cNvPr id="15367" name="Rectangle 7">
            <a:extLst>
              <a:ext uri="{FF2B5EF4-FFF2-40B4-BE49-F238E27FC236}">
                <a16:creationId xmlns:a16="http://schemas.microsoft.com/office/drawing/2014/main" id="{742D057B-0AC0-85E2-98C8-20E7063A37C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B555C87B-81CE-BF46-98CA-245F234880B3}" type="slidenum">
              <a:rPr lang="it-IT" altLang="it-IT"/>
              <a:pPr/>
              <a:t>‹N›</a:t>
            </a:fld>
            <a:endParaRPr lang="it-IT" altLang="it-IT"/>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CC883AE9-F1BC-859E-AF37-1EE019CC6A83}"/>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291DB0-5E64-9948-BB24-D06B6DF5A76F}" type="slidenum">
              <a:rPr lang="it-IT" altLang="it-IT" sz="1200"/>
              <a:pPr/>
              <a:t>1</a:t>
            </a:fld>
            <a:endParaRPr lang="it-IT" altLang="it-IT" sz="1200"/>
          </a:p>
        </p:txBody>
      </p:sp>
      <p:sp>
        <p:nvSpPr>
          <p:cNvPr id="18434" name="Rectangle 2">
            <a:extLst>
              <a:ext uri="{FF2B5EF4-FFF2-40B4-BE49-F238E27FC236}">
                <a16:creationId xmlns:a16="http://schemas.microsoft.com/office/drawing/2014/main" id="{58B0100D-B2AD-E7A6-E64E-BBDC0C14BEDD}"/>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69E9FDE-DA9A-31CA-6E0D-87B75D19E691}"/>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16388" name="Segnaposto data 1">
            <a:extLst>
              <a:ext uri="{FF2B5EF4-FFF2-40B4-BE49-F238E27FC236}">
                <a16:creationId xmlns:a16="http://schemas.microsoft.com/office/drawing/2014/main" id="{D77D71D5-725D-BC14-600D-215EDD0852FF}"/>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A28926-34E2-2D48-B138-C26F38AC37DD}" type="datetime1">
              <a:rPr lang="it-IT" altLang="it-IT" sz="1200" smtClean="0"/>
              <a:pPr/>
              <a:t>24/09/24</a:t>
            </a:fld>
            <a:endParaRPr lang="it-IT" altLang="it-IT" sz="1200"/>
          </a:p>
        </p:txBody>
      </p:sp>
      <p:sp>
        <p:nvSpPr>
          <p:cNvPr id="16389" name="Segnaposto piè di pagina 2">
            <a:extLst>
              <a:ext uri="{FF2B5EF4-FFF2-40B4-BE49-F238E27FC236}">
                <a16:creationId xmlns:a16="http://schemas.microsoft.com/office/drawing/2014/main" id="{2191EE2D-BDA2-13A6-298E-A0F59AA3E2EE}"/>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AF04E00-7FE5-149F-FBE9-E88E75686C8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0F677E-7D2D-6342-B6D2-BADBBAE020F3}" type="slidenum">
              <a:rPr lang="it-IT" altLang="it-IT" sz="1200"/>
              <a:pPr/>
              <a:t>21</a:t>
            </a:fld>
            <a:endParaRPr lang="it-IT" altLang="it-IT" sz="1200"/>
          </a:p>
        </p:txBody>
      </p:sp>
      <p:sp>
        <p:nvSpPr>
          <p:cNvPr id="24578" name="Rectangle 2">
            <a:extLst>
              <a:ext uri="{FF2B5EF4-FFF2-40B4-BE49-F238E27FC236}">
                <a16:creationId xmlns:a16="http://schemas.microsoft.com/office/drawing/2014/main" id="{3D352AFD-64A6-9291-1ED8-569CA0E431C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4314D36E-6B7A-D6C5-FEB3-CAC4D557F276}"/>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46084" name="Segnaposto data 1">
            <a:extLst>
              <a:ext uri="{FF2B5EF4-FFF2-40B4-BE49-F238E27FC236}">
                <a16:creationId xmlns:a16="http://schemas.microsoft.com/office/drawing/2014/main" id="{506276C4-5B85-0331-F7AC-5A68D3C60C8D}"/>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AC49F5-76DF-074A-ABE7-A2D10145330C}" type="datetime1">
              <a:rPr lang="it-IT" altLang="it-IT" sz="1200" smtClean="0"/>
              <a:pPr/>
              <a:t>24/09/24</a:t>
            </a:fld>
            <a:endParaRPr lang="it-IT" altLang="it-IT" sz="1200"/>
          </a:p>
        </p:txBody>
      </p:sp>
      <p:sp>
        <p:nvSpPr>
          <p:cNvPr id="46085" name="Segnaposto piè di pagina 2">
            <a:extLst>
              <a:ext uri="{FF2B5EF4-FFF2-40B4-BE49-F238E27FC236}">
                <a16:creationId xmlns:a16="http://schemas.microsoft.com/office/drawing/2014/main" id="{790D8E23-612F-ADF8-2503-BA55BB289627}"/>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8ED20F8-4DC3-E7F4-F95B-F181F8448B5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345857-A865-544C-B4D8-7E73FB055D6D}" type="slidenum">
              <a:rPr lang="it-IT" altLang="it-IT" sz="1200"/>
              <a:pPr/>
              <a:t>23</a:t>
            </a:fld>
            <a:endParaRPr lang="it-IT" altLang="it-IT" sz="1200"/>
          </a:p>
        </p:txBody>
      </p:sp>
      <p:sp>
        <p:nvSpPr>
          <p:cNvPr id="25602" name="Rectangle 2">
            <a:extLst>
              <a:ext uri="{FF2B5EF4-FFF2-40B4-BE49-F238E27FC236}">
                <a16:creationId xmlns:a16="http://schemas.microsoft.com/office/drawing/2014/main" id="{91EFB143-836F-DC35-FDD9-22AFFCD2093E}"/>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C4AE70A7-AF0B-088C-6312-6677D7D54ADB}"/>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49156" name="Segnaposto data 1">
            <a:extLst>
              <a:ext uri="{FF2B5EF4-FFF2-40B4-BE49-F238E27FC236}">
                <a16:creationId xmlns:a16="http://schemas.microsoft.com/office/drawing/2014/main" id="{30628FB7-2284-CB59-9589-CCB2DCE47570}"/>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4D0F28-90A7-E44B-9C2E-61F724FD721E}" type="datetime1">
              <a:rPr lang="it-IT" altLang="it-IT" sz="1200" smtClean="0"/>
              <a:pPr/>
              <a:t>24/09/24</a:t>
            </a:fld>
            <a:endParaRPr lang="it-IT" altLang="it-IT" sz="1200"/>
          </a:p>
        </p:txBody>
      </p:sp>
      <p:sp>
        <p:nvSpPr>
          <p:cNvPr id="49157" name="Segnaposto piè di pagina 2">
            <a:extLst>
              <a:ext uri="{FF2B5EF4-FFF2-40B4-BE49-F238E27FC236}">
                <a16:creationId xmlns:a16="http://schemas.microsoft.com/office/drawing/2014/main" id="{2AB17A62-4278-98D7-0FEF-52FB87DC776C}"/>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1245BC30-4690-7437-24F5-4D58B6508DC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F163584A-6785-844C-AAAC-DA35AD2F2B9F}" type="slidenum">
              <a:rPr lang="it-IT" altLang="it-IT">
                <a:solidFill>
                  <a:srgbClr val="5C77AD"/>
                </a:solidFill>
                <a:latin typeface="Palatino" pitchFamily="2" charset="77"/>
                <a:sym typeface="Palatino" pitchFamily="2" charset="77"/>
              </a:rPr>
              <a:pPr eaLnBrk="1" hangingPunct="1">
                <a:spcBef>
                  <a:spcPct val="0"/>
                </a:spcBef>
              </a:pPr>
              <a:t>24</a:t>
            </a:fld>
            <a:endParaRPr lang="it-IT" altLang="it-IT">
              <a:solidFill>
                <a:srgbClr val="5C77AD"/>
              </a:solidFill>
              <a:latin typeface="Palatino" pitchFamily="2" charset="77"/>
              <a:sym typeface="Palatino" pitchFamily="2" charset="77"/>
            </a:endParaRPr>
          </a:p>
        </p:txBody>
      </p:sp>
      <p:sp>
        <p:nvSpPr>
          <p:cNvPr id="9218" name="Rectangle 2">
            <a:extLst>
              <a:ext uri="{FF2B5EF4-FFF2-40B4-BE49-F238E27FC236}">
                <a16:creationId xmlns:a16="http://schemas.microsoft.com/office/drawing/2014/main" id="{D9B985F1-6860-4C74-3E80-B8983EF2E610}"/>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9596BE00-2DB1-F0DC-FF43-BE3BC4B3FCD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51204" name="Segnaposto data 1">
            <a:extLst>
              <a:ext uri="{FF2B5EF4-FFF2-40B4-BE49-F238E27FC236}">
                <a16:creationId xmlns:a16="http://schemas.microsoft.com/office/drawing/2014/main" id="{16539720-A0E6-5EE6-37E5-1DADF6E61067}"/>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59530E-4696-0B4F-8CA6-C0DDB46758DE}" type="datetime1">
              <a:rPr lang="it-IT" altLang="it-IT" sz="1200" smtClean="0"/>
              <a:pPr/>
              <a:t>24/09/24</a:t>
            </a:fld>
            <a:endParaRPr lang="it-IT" altLang="it-IT" sz="1200"/>
          </a:p>
        </p:txBody>
      </p:sp>
      <p:sp>
        <p:nvSpPr>
          <p:cNvPr id="51205" name="Segnaposto piè di pagina 2">
            <a:extLst>
              <a:ext uri="{FF2B5EF4-FFF2-40B4-BE49-F238E27FC236}">
                <a16:creationId xmlns:a16="http://schemas.microsoft.com/office/drawing/2014/main" id="{31010A94-4F88-71B8-6090-AEB5DDBDB588}"/>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66E81BF1-C931-8EB4-C0EB-7A9D1EAB1BC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464A6515-2844-C044-ADD1-7D34BA9095B8}" type="slidenum">
              <a:rPr lang="it-IT" altLang="it-IT">
                <a:solidFill>
                  <a:srgbClr val="5C77AD"/>
                </a:solidFill>
                <a:latin typeface="Palatino" pitchFamily="2" charset="77"/>
                <a:sym typeface="Palatino" pitchFamily="2" charset="77"/>
              </a:rPr>
              <a:pPr eaLnBrk="1" hangingPunct="1">
                <a:spcBef>
                  <a:spcPct val="0"/>
                </a:spcBef>
              </a:pPr>
              <a:t>26</a:t>
            </a:fld>
            <a:endParaRPr lang="it-IT" altLang="it-IT">
              <a:solidFill>
                <a:srgbClr val="5C77AD"/>
              </a:solidFill>
              <a:latin typeface="Palatino" pitchFamily="2" charset="77"/>
              <a:sym typeface="Palatino" pitchFamily="2" charset="77"/>
            </a:endParaRPr>
          </a:p>
        </p:txBody>
      </p:sp>
      <p:sp>
        <p:nvSpPr>
          <p:cNvPr id="11266" name="Rectangle 2">
            <a:extLst>
              <a:ext uri="{FF2B5EF4-FFF2-40B4-BE49-F238E27FC236}">
                <a16:creationId xmlns:a16="http://schemas.microsoft.com/office/drawing/2014/main" id="{62C115FC-C349-9931-BDC6-9F8B2D448452}"/>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8845D2B5-1707-B484-294F-B2FB4F5A10A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54276" name="Segnaposto data 1">
            <a:extLst>
              <a:ext uri="{FF2B5EF4-FFF2-40B4-BE49-F238E27FC236}">
                <a16:creationId xmlns:a16="http://schemas.microsoft.com/office/drawing/2014/main" id="{D236F63F-E1C6-84A3-E7EA-6335F201EC17}"/>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F38475-871C-7F4A-ACBF-4D047AC4AA69}" type="datetime1">
              <a:rPr lang="it-IT" altLang="it-IT" sz="1200" smtClean="0"/>
              <a:pPr/>
              <a:t>24/09/24</a:t>
            </a:fld>
            <a:endParaRPr lang="it-IT" altLang="it-IT" sz="1200"/>
          </a:p>
        </p:txBody>
      </p:sp>
      <p:sp>
        <p:nvSpPr>
          <p:cNvPr id="54277" name="Segnaposto piè di pagina 2">
            <a:extLst>
              <a:ext uri="{FF2B5EF4-FFF2-40B4-BE49-F238E27FC236}">
                <a16:creationId xmlns:a16="http://schemas.microsoft.com/office/drawing/2014/main" id="{56383E25-394C-5EF0-8909-9E11C5802832}"/>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2F4F1E98-09BE-2C2F-B1D5-DCCC017C16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8A86BE96-7877-3D49-AE1E-CD37A76856C7}" type="slidenum">
              <a:rPr lang="it-IT" altLang="it-IT">
                <a:solidFill>
                  <a:srgbClr val="5C77AD"/>
                </a:solidFill>
                <a:latin typeface="Palatino" pitchFamily="2" charset="77"/>
                <a:sym typeface="Palatino" pitchFamily="2" charset="77"/>
              </a:rPr>
              <a:pPr eaLnBrk="1" hangingPunct="1">
                <a:spcBef>
                  <a:spcPct val="0"/>
                </a:spcBef>
              </a:pPr>
              <a:t>28</a:t>
            </a:fld>
            <a:endParaRPr lang="it-IT" altLang="it-IT">
              <a:solidFill>
                <a:srgbClr val="5C77AD"/>
              </a:solidFill>
              <a:latin typeface="Palatino" pitchFamily="2" charset="77"/>
              <a:sym typeface="Palatino" pitchFamily="2" charset="77"/>
            </a:endParaRPr>
          </a:p>
        </p:txBody>
      </p:sp>
      <p:sp>
        <p:nvSpPr>
          <p:cNvPr id="13314" name="Rectangle 2">
            <a:extLst>
              <a:ext uri="{FF2B5EF4-FFF2-40B4-BE49-F238E27FC236}">
                <a16:creationId xmlns:a16="http://schemas.microsoft.com/office/drawing/2014/main" id="{5DE8A659-4FF4-E339-C65F-0F5B5C1EBA40}"/>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23964048-5347-51BE-C849-19F764A719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57348" name="Segnaposto data 1">
            <a:extLst>
              <a:ext uri="{FF2B5EF4-FFF2-40B4-BE49-F238E27FC236}">
                <a16:creationId xmlns:a16="http://schemas.microsoft.com/office/drawing/2014/main" id="{F7B0A530-52E2-E6F8-374F-5B39B74828F3}"/>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B44892-A887-004C-BB25-7348A60CC43C}" type="datetime1">
              <a:rPr lang="it-IT" altLang="it-IT" sz="1200" smtClean="0"/>
              <a:pPr/>
              <a:t>24/09/24</a:t>
            </a:fld>
            <a:endParaRPr lang="it-IT" altLang="it-IT" sz="1200"/>
          </a:p>
        </p:txBody>
      </p:sp>
      <p:sp>
        <p:nvSpPr>
          <p:cNvPr id="57349" name="Segnaposto piè di pagina 2">
            <a:extLst>
              <a:ext uri="{FF2B5EF4-FFF2-40B4-BE49-F238E27FC236}">
                <a16:creationId xmlns:a16="http://schemas.microsoft.com/office/drawing/2014/main" id="{2BDD1B36-4991-67C9-8A80-8BDB96903953}"/>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22E7AF4C-572F-46E2-A158-57A88E09888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72DBFB60-4372-8A40-ADF0-A9A4A952979E}" type="slidenum">
              <a:rPr lang="it-IT" altLang="it-IT">
                <a:solidFill>
                  <a:srgbClr val="5C77AD"/>
                </a:solidFill>
                <a:latin typeface="Palatino" pitchFamily="2" charset="77"/>
                <a:sym typeface="Palatino" pitchFamily="2" charset="77"/>
              </a:rPr>
              <a:pPr eaLnBrk="1" hangingPunct="1">
                <a:spcBef>
                  <a:spcPct val="0"/>
                </a:spcBef>
              </a:pPr>
              <a:t>30</a:t>
            </a:fld>
            <a:endParaRPr lang="it-IT" altLang="it-IT">
              <a:solidFill>
                <a:srgbClr val="5C77AD"/>
              </a:solidFill>
              <a:latin typeface="Palatino" pitchFamily="2" charset="77"/>
              <a:sym typeface="Palatino" pitchFamily="2" charset="77"/>
            </a:endParaRPr>
          </a:p>
        </p:txBody>
      </p:sp>
      <p:sp>
        <p:nvSpPr>
          <p:cNvPr id="15362" name="Rectangle 2">
            <a:extLst>
              <a:ext uri="{FF2B5EF4-FFF2-40B4-BE49-F238E27FC236}">
                <a16:creationId xmlns:a16="http://schemas.microsoft.com/office/drawing/2014/main" id="{BDFEBDCF-FD2F-71F0-273B-490EC05CDC9A}"/>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6C6E663F-510A-B268-4C11-9CA5136A78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60420" name="Segnaposto data 1">
            <a:extLst>
              <a:ext uri="{FF2B5EF4-FFF2-40B4-BE49-F238E27FC236}">
                <a16:creationId xmlns:a16="http://schemas.microsoft.com/office/drawing/2014/main" id="{F0198D86-955A-D714-1632-F2E79F9ED142}"/>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DEA676-E1C4-C640-93F9-CC8AC5DCE2BC}" type="datetime1">
              <a:rPr lang="it-IT" altLang="it-IT" sz="1200" smtClean="0"/>
              <a:pPr/>
              <a:t>24/09/24</a:t>
            </a:fld>
            <a:endParaRPr lang="it-IT" altLang="it-IT" sz="1200"/>
          </a:p>
        </p:txBody>
      </p:sp>
      <p:sp>
        <p:nvSpPr>
          <p:cNvPr id="60421" name="Segnaposto piè di pagina 2">
            <a:extLst>
              <a:ext uri="{FF2B5EF4-FFF2-40B4-BE49-F238E27FC236}">
                <a16:creationId xmlns:a16="http://schemas.microsoft.com/office/drawing/2014/main" id="{94028C02-1FD7-7C94-D9E8-32E155D5D2B2}"/>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685CA7AE-77E9-BB0F-A1B2-2163252B5BF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853A7241-3C19-534E-9CBA-CAA65CC30F1B}" type="slidenum">
              <a:rPr lang="it-IT" altLang="it-IT">
                <a:solidFill>
                  <a:srgbClr val="5C77AD"/>
                </a:solidFill>
                <a:latin typeface="Palatino" pitchFamily="2" charset="77"/>
                <a:sym typeface="Palatino" pitchFamily="2" charset="77"/>
              </a:rPr>
              <a:pPr eaLnBrk="1" hangingPunct="1">
                <a:spcBef>
                  <a:spcPct val="0"/>
                </a:spcBef>
              </a:pPr>
              <a:t>31</a:t>
            </a:fld>
            <a:endParaRPr lang="it-IT" altLang="it-IT">
              <a:solidFill>
                <a:srgbClr val="5C77AD"/>
              </a:solidFill>
              <a:latin typeface="Palatino" pitchFamily="2" charset="77"/>
              <a:sym typeface="Palatino" pitchFamily="2" charset="77"/>
            </a:endParaRPr>
          </a:p>
        </p:txBody>
      </p:sp>
      <p:sp>
        <p:nvSpPr>
          <p:cNvPr id="17410" name="Rectangle 2">
            <a:extLst>
              <a:ext uri="{FF2B5EF4-FFF2-40B4-BE49-F238E27FC236}">
                <a16:creationId xmlns:a16="http://schemas.microsoft.com/office/drawing/2014/main" id="{7F5E6FA7-4557-ED66-7E40-42B7222E8C28}"/>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DA076BDC-0D32-6186-E63B-364A0EC9D2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62468" name="Segnaposto data 1">
            <a:extLst>
              <a:ext uri="{FF2B5EF4-FFF2-40B4-BE49-F238E27FC236}">
                <a16:creationId xmlns:a16="http://schemas.microsoft.com/office/drawing/2014/main" id="{674C9600-B83F-7CA4-A260-4BB2101F4B52}"/>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F6A8CA-9B4D-C546-AEE0-EFD89F275817}" type="datetime1">
              <a:rPr lang="it-IT" altLang="it-IT" sz="1200" smtClean="0"/>
              <a:pPr/>
              <a:t>24/09/24</a:t>
            </a:fld>
            <a:endParaRPr lang="it-IT" altLang="it-IT" sz="1200"/>
          </a:p>
        </p:txBody>
      </p:sp>
      <p:sp>
        <p:nvSpPr>
          <p:cNvPr id="62469" name="Segnaposto piè di pagina 2">
            <a:extLst>
              <a:ext uri="{FF2B5EF4-FFF2-40B4-BE49-F238E27FC236}">
                <a16:creationId xmlns:a16="http://schemas.microsoft.com/office/drawing/2014/main" id="{710A231D-17CE-1200-B000-53199911CA02}"/>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942254E5-CC09-F65B-56A9-0FD3F9C954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175192C7-D9DE-7B4E-9315-78A4ADB262D1}" type="slidenum">
              <a:rPr lang="it-IT" altLang="it-IT">
                <a:solidFill>
                  <a:srgbClr val="5C77AD"/>
                </a:solidFill>
                <a:latin typeface="Palatino" pitchFamily="2" charset="77"/>
                <a:sym typeface="Palatino" pitchFamily="2" charset="77"/>
              </a:rPr>
              <a:pPr eaLnBrk="1" hangingPunct="1">
                <a:spcBef>
                  <a:spcPct val="0"/>
                </a:spcBef>
              </a:pPr>
              <a:t>32</a:t>
            </a:fld>
            <a:endParaRPr lang="it-IT" altLang="it-IT">
              <a:solidFill>
                <a:srgbClr val="5C77AD"/>
              </a:solidFill>
              <a:latin typeface="Palatino" pitchFamily="2" charset="77"/>
              <a:sym typeface="Palatino" pitchFamily="2" charset="77"/>
            </a:endParaRPr>
          </a:p>
        </p:txBody>
      </p:sp>
      <p:sp>
        <p:nvSpPr>
          <p:cNvPr id="19458" name="Rectangle 2">
            <a:extLst>
              <a:ext uri="{FF2B5EF4-FFF2-40B4-BE49-F238E27FC236}">
                <a16:creationId xmlns:a16="http://schemas.microsoft.com/office/drawing/2014/main" id="{79C709BE-3309-EC72-F819-6B91A4EEB479}"/>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1E8D3C32-1CE5-AFD9-7661-51809AE774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64516" name="Segnaposto data 1">
            <a:extLst>
              <a:ext uri="{FF2B5EF4-FFF2-40B4-BE49-F238E27FC236}">
                <a16:creationId xmlns:a16="http://schemas.microsoft.com/office/drawing/2014/main" id="{AE522772-57D9-98CD-DA9D-F718F8BB1E67}"/>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C53380-DC46-5A46-A38B-1505B3BCFC15}" type="datetime1">
              <a:rPr lang="it-IT" altLang="it-IT" sz="1200" smtClean="0"/>
              <a:pPr/>
              <a:t>24/09/24</a:t>
            </a:fld>
            <a:endParaRPr lang="it-IT" altLang="it-IT" sz="1200"/>
          </a:p>
        </p:txBody>
      </p:sp>
      <p:sp>
        <p:nvSpPr>
          <p:cNvPr id="64517" name="Segnaposto piè di pagina 2">
            <a:extLst>
              <a:ext uri="{FF2B5EF4-FFF2-40B4-BE49-F238E27FC236}">
                <a16:creationId xmlns:a16="http://schemas.microsoft.com/office/drawing/2014/main" id="{8B17D11B-EF11-61DE-81E2-1E69E061080B}"/>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C329F579-11FD-69E9-FA45-347FFDDEFA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BD24453B-3177-8746-A780-CD1EF512DE77}" type="slidenum">
              <a:rPr lang="it-IT" altLang="it-IT">
                <a:solidFill>
                  <a:srgbClr val="5C77AD"/>
                </a:solidFill>
                <a:latin typeface="Palatino" pitchFamily="2" charset="77"/>
                <a:sym typeface="Palatino" pitchFamily="2" charset="77"/>
              </a:rPr>
              <a:pPr eaLnBrk="1" hangingPunct="1">
                <a:spcBef>
                  <a:spcPct val="0"/>
                </a:spcBef>
              </a:pPr>
              <a:t>33</a:t>
            </a:fld>
            <a:endParaRPr lang="it-IT" altLang="it-IT">
              <a:solidFill>
                <a:srgbClr val="5C77AD"/>
              </a:solidFill>
              <a:latin typeface="Palatino" pitchFamily="2" charset="77"/>
              <a:sym typeface="Palatino" pitchFamily="2" charset="77"/>
            </a:endParaRPr>
          </a:p>
        </p:txBody>
      </p:sp>
      <p:sp>
        <p:nvSpPr>
          <p:cNvPr id="21506" name="Rectangle 2">
            <a:extLst>
              <a:ext uri="{FF2B5EF4-FFF2-40B4-BE49-F238E27FC236}">
                <a16:creationId xmlns:a16="http://schemas.microsoft.com/office/drawing/2014/main" id="{DFF021D2-DE87-541C-CCFC-D41A1613DEDF}"/>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F1BFE1E3-EA29-7950-E527-C130B0D4C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66564" name="Segnaposto data 1">
            <a:extLst>
              <a:ext uri="{FF2B5EF4-FFF2-40B4-BE49-F238E27FC236}">
                <a16:creationId xmlns:a16="http://schemas.microsoft.com/office/drawing/2014/main" id="{E8E9BA4E-06FC-E4A0-35F1-0F7E11F2EA7B}"/>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E943C4-F950-1B41-9B6A-6F0E319B0954}" type="datetime1">
              <a:rPr lang="it-IT" altLang="it-IT" sz="1200" smtClean="0"/>
              <a:pPr/>
              <a:t>24/09/24</a:t>
            </a:fld>
            <a:endParaRPr lang="it-IT" altLang="it-IT" sz="1200"/>
          </a:p>
        </p:txBody>
      </p:sp>
      <p:sp>
        <p:nvSpPr>
          <p:cNvPr id="66565" name="Segnaposto piè di pagina 2">
            <a:extLst>
              <a:ext uri="{FF2B5EF4-FFF2-40B4-BE49-F238E27FC236}">
                <a16:creationId xmlns:a16="http://schemas.microsoft.com/office/drawing/2014/main" id="{42815754-1DBD-7591-4C98-08EC2DD907DB}"/>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9BD616CC-DB93-0A86-9037-70A494CFC08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381EFF6C-EE99-0749-892D-727E9FE4E3D5}" type="slidenum">
              <a:rPr lang="it-IT" altLang="it-IT">
                <a:solidFill>
                  <a:srgbClr val="5C77AD"/>
                </a:solidFill>
                <a:latin typeface="Palatino" pitchFamily="2" charset="77"/>
                <a:sym typeface="Palatino" pitchFamily="2" charset="77"/>
              </a:rPr>
              <a:pPr eaLnBrk="1" hangingPunct="1">
                <a:spcBef>
                  <a:spcPct val="0"/>
                </a:spcBef>
              </a:pPr>
              <a:t>35</a:t>
            </a:fld>
            <a:endParaRPr lang="it-IT" altLang="it-IT">
              <a:solidFill>
                <a:srgbClr val="5C77AD"/>
              </a:solidFill>
              <a:latin typeface="Palatino" pitchFamily="2" charset="77"/>
              <a:sym typeface="Palatino" pitchFamily="2" charset="77"/>
            </a:endParaRPr>
          </a:p>
        </p:txBody>
      </p:sp>
      <p:sp>
        <p:nvSpPr>
          <p:cNvPr id="23554" name="Rectangle 2">
            <a:extLst>
              <a:ext uri="{FF2B5EF4-FFF2-40B4-BE49-F238E27FC236}">
                <a16:creationId xmlns:a16="http://schemas.microsoft.com/office/drawing/2014/main" id="{23C66C38-2B6A-D909-88F3-6F1FDAF1AD1F}"/>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257172EA-72A6-0492-4C0E-E7B06D7D9FB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69636" name="Segnaposto data 1">
            <a:extLst>
              <a:ext uri="{FF2B5EF4-FFF2-40B4-BE49-F238E27FC236}">
                <a16:creationId xmlns:a16="http://schemas.microsoft.com/office/drawing/2014/main" id="{FE6904BC-BB2B-7935-8E1C-ED6128F65F1C}"/>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EC31A0-8903-C54D-9535-46C5C668EDBD}" type="datetime1">
              <a:rPr lang="it-IT" altLang="it-IT" sz="1200" smtClean="0"/>
              <a:pPr/>
              <a:t>24/09/24</a:t>
            </a:fld>
            <a:endParaRPr lang="it-IT" altLang="it-IT" sz="1200"/>
          </a:p>
        </p:txBody>
      </p:sp>
      <p:sp>
        <p:nvSpPr>
          <p:cNvPr id="69637" name="Segnaposto piè di pagina 2">
            <a:extLst>
              <a:ext uri="{FF2B5EF4-FFF2-40B4-BE49-F238E27FC236}">
                <a16:creationId xmlns:a16="http://schemas.microsoft.com/office/drawing/2014/main" id="{AC1B5DBF-F256-397D-3C9B-E6EAFF4510EE}"/>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0ABF01C-F0EE-572B-8A21-918CA0894FC1}"/>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BDD235-E239-FA4B-8AE0-B0C883F0AD80}" type="slidenum">
              <a:rPr lang="it-IT" altLang="it-IT" sz="1200"/>
              <a:pPr/>
              <a:t>11</a:t>
            </a:fld>
            <a:endParaRPr lang="it-IT" altLang="it-IT" sz="1200"/>
          </a:p>
        </p:txBody>
      </p:sp>
      <p:sp>
        <p:nvSpPr>
          <p:cNvPr id="14338" name="Rectangle 2">
            <a:extLst>
              <a:ext uri="{FF2B5EF4-FFF2-40B4-BE49-F238E27FC236}">
                <a16:creationId xmlns:a16="http://schemas.microsoft.com/office/drawing/2014/main" id="{391DD2A8-AD4F-0BE2-12B8-FDE26F9BA15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A08A4757-71D1-A9E2-A628-FFF4BB72D8E8}"/>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24580" name="Segnaposto data 1">
            <a:extLst>
              <a:ext uri="{FF2B5EF4-FFF2-40B4-BE49-F238E27FC236}">
                <a16:creationId xmlns:a16="http://schemas.microsoft.com/office/drawing/2014/main" id="{5BA06FC1-B8A6-9D98-E6EC-D1AF8431A35B}"/>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8DDBD8-E2ED-D347-BD7A-7DEB61832CEA}" type="datetime1">
              <a:rPr lang="it-IT" altLang="it-IT" sz="1200" smtClean="0"/>
              <a:pPr/>
              <a:t>24/09/24</a:t>
            </a:fld>
            <a:endParaRPr lang="it-IT" altLang="it-IT" sz="1200"/>
          </a:p>
        </p:txBody>
      </p:sp>
      <p:sp>
        <p:nvSpPr>
          <p:cNvPr id="24581" name="Segnaposto piè di pagina 2">
            <a:extLst>
              <a:ext uri="{FF2B5EF4-FFF2-40B4-BE49-F238E27FC236}">
                <a16:creationId xmlns:a16="http://schemas.microsoft.com/office/drawing/2014/main" id="{6A283878-6335-05D2-3E5A-54AAB9C8706F}"/>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EA56D7A3-1E06-3CE5-CC9C-ABF2AC9FC2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C96A2D5F-654E-EB40-81D2-E2904144EEF1}" type="slidenum">
              <a:rPr lang="it-IT" altLang="it-IT">
                <a:solidFill>
                  <a:srgbClr val="5C77AD"/>
                </a:solidFill>
                <a:latin typeface="Palatino" pitchFamily="2" charset="77"/>
                <a:sym typeface="Palatino" pitchFamily="2" charset="77"/>
              </a:rPr>
              <a:pPr eaLnBrk="1" hangingPunct="1">
                <a:spcBef>
                  <a:spcPct val="0"/>
                </a:spcBef>
              </a:pPr>
              <a:t>36</a:t>
            </a:fld>
            <a:endParaRPr lang="it-IT" altLang="it-IT">
              <a:solidFill>
                <a:srgbClr val="5C77AD"/>
              </a:solidFill>
              <a:latin typeface="Palatino" pitchFamily="2" charset="77"/>
              <a:sym typeface="Palatino" pitchFamily="2" charset="77"/>
            </a:endParaRPr>
          </a:p>
        </p:txBody>
      </p:sp>
      <p:sp>
        <p:nvSpPr>
          <p:cNvPr id="27650" name="Rectangle 2">
            <a:extLst>
              <a:ext uri="{FF2B5EF4-FFF2-40B4-BE49-F238E27FC236}">
                <a16:creationId xmlns:a16="http://schemas.microsoft.com/office/drawing/2014/main" id="{6CC7E81C-6AA2-5EB0-8B2B-594AF67F6468}"/>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0C7D5147-C13A-4F72-780B-D710828894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73732" name="Segnaposto data 1">
            <a:extLst>
              <a:ext uri="{FF2B5EF4-FFF2-40B4-BE49-F238E27FC236}">
                <a16:creationId xmlns:a16="http://schemas.microsoft.com/office/drawing/2014/main" id="{C6F115C0-9789-D6AC-0522-65DF2813C10F}"/>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4263E2-86C9-DC40-BEDB-4D7148E90577}" type="datetime1">
              <a:rPr lang="it-IT" altLang="it-IT" sz="1200" smtClean="0"/>
              <a:pPr/>
              <a:t>24/09/24</a:t>
            </a:fld>
            <a:endParaRPr lang="it-IT" altLang="it-IT" sz="1200"/>
          </a:p>
        </p:txBody>
      </p:sp>
      <p:sp>
        <p:nvSpPr>
          <p:cNvPr id="73733" name="Segnaposto piè di pagina 2">
            <a:extLst>
              <a:ext uri="{FF2B5EF4-FFF2-40B4-BE49-F238E27FC236}">
                <a16:creationId xmlns:a16="http://schemas.microsoft.com/office/drawing/2014/main" id="{6649794A-2B1D-E86E-F89B-F991F0BC33FE}"/>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FA4BF53-CA57-2FBA-2687-6952D54B60F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444F605E-9032-474E-8801-08C9A2E342A0}" type="slidenum">
              <a:rPr lang="it-IT" altLang="it-IT">
                <a:solidFill>
                  <a:srgbClr val="5C77AD"/>
                </a:solidFill>
                <a:latin typeface="Palatino" pitchFamily="2" charset="77"/>
                <a:sym typeface="Palatino" pitchFamily="2" charset="77"/>
              </a:rPr>
              <a:pPr eaLnBrk="1" hangingPunct="1">
                <a:spcBef>
                  <a:spcPct val="0"/>
                </a:spcBef>
              </a:pPr>
              <a:t>37</a:t>
            </a:fld>
            <a:endParaRPr lang="it-IT" altLang="it-IT">
              <a:solidFill>
                <a:srgbClr val="5C77AD"/>
              </a:solidFill>
              <a:latin typeface="Palatino" pitchFamily="2" charset="77"/>
              <a:sym typeface="Palatino" pitchFamily="2" charset="77"/>
            </a:endParaRPr>
          </a:p>
        </p:txBody>
      </p:sp>
      <p:sp>
        <p:nvSpPr>
          <p:cNvPr id="29698" name="Rectangle 2">
            <a:extLst>
              <a:ext uri="{FF2B5EF4-FFF2-40B4-BE49-F238E27FC236}">
                <a16:creationId xmlns:a16="http://schemas.microsoft.com/office/drawing/2014/main" id="{EDC26D68-0CEB-CE2B-2371-3B65F0289D15}"/>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5C6FFB5-6CB2-3E12-F007-9B33AE9D62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75780" name="Segnaposto data 1">
            <a:extLst>
              <a:ext uri="{FF2B5EF4-FFF2-40B4-BE49-F238E27FC236}">
                <a16:creationId xmlns:a16="http://schemas.microsoft.com/office/drawing/2014/main" id="{F7F415FC-974E-9042-BBC8-10E5932EE22A}"/>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A4DB9D-6170-6046-BEB7-9B371F2CD088}" type="datetime1">
              <a:rPr lang="it-IT" altLang="it-IT" sz="1200" smtClean="0"/>
              <a:pPr/>
              <a:t>24/09/24</a:t>
            </a:fld>
            <a:endParaRPr lang="it-IT" altLang="it-IT" sz="1200"/>
          </a:p>
        </p:txBody>
      </p:sp>
      <p:sp>
        <p:nvSpPr>
          <p:cNvPr id="75781" name="Segnaposto piè di pagina 2">
            <a:extLst>
              <a:ext uri="{FF2B5EF4-FFF2-40B4-BE49-F238E27FC236}">
                <a16:creationId xmlns:a16="http://schemas.microsoft.com/office/drawing/2014/main" id="{2873689F-5EDD-D754-3D99-9878906693B8}"/>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1B10E210-0AC8-1C04-1C15-1BE059BBA5E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086C9E62-FE32-2346-B075-4506E02AB36B}" type="slidenum">
              <a:rPr lang="it-IT" altLang="it-IT">
                <a:solidFill>
                  <a:srgbClr val="5C77AD"/>
                </a:solidFill>
                <a:latin typeface="Palatino" pitchFamily="2" charset="77"/>
                <a:sym typeface="Palatino" pitchFamily="2" charset="77"/>
              </a:rPr>
              <a:pPr eaLnBrk="1" hangingPunct="1">
                <a:spcBef>
                  <a:spcPct val="0"/>
                </a:spcBef>
              </a:pPr>
              <a:t>38</a:t>
            </a:fld>
            <a:endParaRPr lang="it-IT" altLang="it-IT">
              <a:solidFill>
                <a:srgbClr val="5C77AD"/>
              </a:solidFill>
              <a:latin typeface="Palatino" pitchFamily="2" charset="77"/>
              <a:sym typeface="Palatino" pitchFamily="2" charset="77"/>
            </a:endParaRPr>
          </a:p>
        </p:txBody>
      </p:sp>
      <p:sp>
        <p:nvSpPr>
          <p:cNvPr id="33794" name="Rectangle 2">
            <a:extLst>
              <a:ext uri="{FF2B5EF4-FFF2-40B4-BE49-F238E27FC236}">
                <a16:creationId xmlns:a16="http://schemas.microsoft.com/office/drawing/2014/main" id="{C7198118-2CCE-94D9-962B-276BB821D62B}"/>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0624C91D-AB7B-055F-E014-AA4DD372D4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79876" name="Segnaposto data 1">
            <a:extLst>
              <a:ext uri="{FF2B5EF4-FFF2-40B4-BE49-F238E27FC236}">
                <a16:creationId xmlns:a16="http://schemas.microsoft.com/office/drawing/2014/main" id="{6C0EF4F7-4275-397F-5450-4090FBC1212E}"/>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664624-13BF-FE4C-AF00-CAFD721C54FC}" type="datetime1">
              <a:rPr lang="it-IT" altLang="it-IT" sz="1200" smtClean="0"/>
              <a:pPr/>
              <a:t>24/09/24</a:t>
            </a:fld>
            <a:endParaRPr lang="it-IT" altLang="it-IT" sz="1200"/>
          </a:p>
        </p:txBody>
      </p:sp>
      <p:sp>
        <p:nvSpPr>
          <p:cNvPr id="79877" name="Segnaposto piè di pagina 2">
            <a:extLst>
              <a:ext uri="{FF2B5EF4-FFF2-40B4-BE49-F238E27FC236}">
                <a16:creationId xmlns:a16="http://schemas.microsoft.com/office/drawing/2014/main" id="{EAB3700C-402C-9A07-DA7D-2AFF4BBF404D}"/>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6C6BEAB-F8F3-2584-BDA2-AB879BEE660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AF3E95AB-5897-2E40-907E-7B5CE91ADA58}" type="slidenum">
              <a:rPr lang="it-IT" altLang="it-IT">
                <a:solidFill>
                  <a:srgbClr val="5C77AD"/>
                </a:solidFill>
                <a:latin typeface="Palatino" pitchFamily="2" charset="77"/>
                <a:sym typeface="Palatino" pitchFamily="2" charset="77"/>
              </a:rPr>
              <a:pPr eaLnBrk="1" hangingPunct="1">
                <a:spcBef>
                  <a:spcPct val="0"/>
                </a:spcBef>
              </a:pPr>
              <a:t>39</a:t>
            </a:fld>
            <a:endParaRPr lang="it-IT" altLang="it-IT">
              <a:solidFill>
                <a:srgbClr val="5C77AD"/>
              </a:solidFill>
              <a:latin typeface="Palatino" pitchFamily="2" charset="77"/>
              <a:sym typeface="Palatino" pitchFamily="2" charset="77"/>
            </a:endParaRPr>
          </a:p>
        </p:txBody>
      </p:sp>
      <p:sp>
        <p:nvSpPr>
          <p:cNvPr id="35842" name="Rectangle 2">
            <a:extLst>
              <a:ext uri="{FF2B5EF4-FFF2-40B4-BE49-F238E27FC236}">
                <a16:creationId xmlns:a16="http://schemas.microsoft.com/office/drawing/2014/main" id="{1584426A-0970-D53C-6C34-13D6EC24CA63}"/>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89EBBBB5-199F-5028-49F1-963660A3E8D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Palatino" pitchFamily="2" charset="77"/>
              <a:ea typeface="ＭＳ Ｐゴシック" panose="020B0600070205080204" pitchFamily="34" charset="-128"/>
            </a:endParaRPr>
          </a:p>
        </p:txBody>
      </p:sp>
      <p:sp>
        <p:nvSpPr>
          <p:cNvPr id="81924" name="Segnaposto data 1">
            <a:extLst>
              <a:ext uri="{FF2B5EF4-FFF2-40B4-BE49-F238E27FC236}">
                <a16:creationId xmlns:a16="http://schemas.microsoft.com/office/drawing/2014/main" id="{A786351A-30C2-30F7-0C45-66075EBCC868}"/>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ECB304-8231-B142-B157-35C370CA3449}" type="datetime1">
              <a:rPr lang="it-IT" altLang="it-IT" sz="1200" smtClean="0"/>
              <a:pPr/>
              <a:t>24/09/24</a:t>
            </a:fld>
            <a:endParaRPr lang="it-IT" altLang="it-IT" sz="1200"/>
          </a:p>
        </p:txBody>
      </p:sp>
      <p:sp>
        <p:nvSpPr>
          <p:cNvPr id="81925" name="Segnaposto piè di pagina 2">
            <a:extLst>
              <a:ext uri="{FF2B5EF4-FFF2-40B4-BE49-F238E27FC236}">
                <a16:creationId xmlns:a16="http://schemas.microsoft.com/office/drawing/2014/main" id="{5CECD763-8B9F-66B7-7EBD-4A4F34870F2C}"/>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552B1EB8-0472-1F18-CE9F-88E7875427FC}"/>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9880CA-760F-C743-9002-1CAFFB54F24A}" type="slidenum">
              <a:rPr lang="it-IT" altLang="it-IT" sz="1200"/>
              <a:pPr/>
              <a:t>41</a:t>
            </a:fld>
            <a:endParaRPr lang="it-IT" altLang="it-IT" sz="1200"/>
          </a:p>
        </p:txBody>
      </p:sp>
      <p:sp>
        <p:nvSpPr>
          <p:cNvPr id="21506" name="Rectangle 2">
            <a:extLst>
              <a:ext uri="{FF2B5EF4-FFF2-40B4-BE49-F238E27FC236}">
                <a16:creationId xmlns:a16="http://schemas.microsoft.com/office/drawing/2014/main" id="{A7C2E823-76EF-A42C-A6BA-BFBD981484E4}"/>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D4D9917-0FC5-E5A3-0210-2953FDE4C7AA}"/>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83972" name="Segnaposto data 1">
            <a:extLst>
              <a:ext uri="{FF2B5EF4-FFF2-40B4-BE49-F238E27FC236}">
                <a16:creationId xmlns:a16="http://schemas.microsoft.com/office/drawing/2014/main" id="{E3440DEB-6571-CF1E-6D2E-437692AA4451}"/>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5986E3-0C1A-9C46-950D-4AF54755C85E}" type="datetime1">
              <a:rPr lang="it-IT" altLang="it-IT" sz="1200" smtClean="0"/>
              <a:pPr/>
              <a:t>24/09/24</a:t>
            </a:fld>
            <a:endParaRPr lang="it-IT" altLang="it-IT" sz="1200"/>
          </a:p>
        </p:txBody>
      </p:sp>
      <p:sp>
        <p:nvSpPr>
          <p:cNvPr id="83973" name="Segnaposto piè di pagina 2">
            <a:extLst>
              <a:ext uri="{FF2B5EF4-FFF2-40B4-BE49-F238E27FC236}">
                <a16:creationId xmlns:a16="http://schemas.microsoft.com/office/drawing/2014/main" id="{0FE721FB-0886-EAF6-8450-C83B359B4D61}"/>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155A751-7D2C-CDC9-7E22-348C36E043F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341381-A198-D24F-87E2-AA7DF202B2E8}" type="slidenum">
              <a:rPr lang="it-IT" altLang="it-IT" sz="1200"/>
              <a:pPr/>
              <a:t>12</a:t>
            </a:fld>
            <a:endParaRPr lang="it-IT" altLang="it-IT" sz="1200"/>
          </a:p>
        </p:txBody>
      </p:sp>
      <p:sp>
        <p:nvSpPr>
          <p:cNvPr id="15362" name="Rectangle 2">
            <a:extLst>
              <a:ext uri="{FF2B5EF4-FFF2-40B4-BE49-F238E27FC236}">
                <a16:creationId xmlns:a16="http://schemas.microsoft.com/office/drawing/2014/main" id="{BB604793-5249-1196-D3C3-2DCDFD8B3322}"/>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593DECE3-B256-C03F-7C68-9E324B49BC71}"/>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28676" name="Segnaposto data 1">
            <a:extLst>
              <a:ext uri="{FF2B5EF4-FFF2-40B4-BE49-F238E27FC236}">
                <a16:creationId xmlns:a16="http://schemas.microsoft.com/office/drawing/2014/main" id="{AC57061B-F3B5-F4E4-DF44-773FCBF35AAA}"/>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79A45-90F3-0247-8984-664F45261860}" type="datetime1">
              <a:rPr lang="it-IT" altLang="it-IT" sz="1200" smtClean="0"/>
              <a:pPr/>
              <a:t>24/09/24</a:t>
            </a:fld>
            <a:endParaRPr lang="it-IT" altLang="it-IT" sz="1200"/>
          </a:p>
        </p:txBody>
      </p:sp>
      <p:sp>
        <p:nvSpPr>
          <p:cNvPr id="28677" name="Segnaposto piè di pagina 2">
            <a:extLst>
              <a:ext uri="{FF2B5EF4-FFF2-40B4-BE49-F238E27FC236}">
                <a16:creationId xmlns:a16="http://schemas.microsoft.com/office/drawing/2014/main" id="{230BBCF2-2D07-2434-474C-89263959F6D8}"/>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89EF496-F14D-F08E-157F-804FFF1A728C}"/>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5D9A51-E99E-CD4A-8B0A-8301CC354D54}" type="slidenum">
              <a:rPr lang="it-IT" altLang="it-IT" sz="1200"/>
              <a:pPr/>
              <a:t>13</a:t>
            </a:fld>
            <a:endParaRPr lang="it-IT" altLang="it-IT" sz="1200"/>
          </a:p>
        </p:txBody>
      </p:sp>
      <p:sp>
        <p:nvSpPr>
          <p:cNvPr id="16386" name="Rectangle 2">
            <a:extLst>
              <a:ext uri="{FF2B5EF4-FFF2-40B4-BE49-F238E27FC236}">
                <a16:creationId xmlns:a16="http://schemas.microsoft.com/office/drawing/2014/main" id="{A869A0D5-EE91-5BF3-03C5-9DD89A995A29}"/>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1CF27A27-1E16-4D7D-1DD9-6BCFF5494869}"/>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30724" name="Segnaposto data 1">
            <a:extLst>
              <a:ext uri="{FF2B5EF4-FFF2-40B4-BE49-F238E27FC236}">
                <a16:creationId xmlns:a16="http://schemas.microsoft.com/office/drawing/2014/main" id="{2BAE18A5-192D-0AD1-479E-9AF1C7CAD0AB}"/>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37A4CD-01F8-D449-8B1C-D746383AB90D}" type="datetime1">
              <a:rPr lang="it-IT" altLang="it-IT" sz="1200" smtClean="0"/>
              <a:pPr/>
              <a:t>24/09/24</a:t>
            </a:fld>
            <a:endParaRPr lang="it-IT" altLang="it-IT" sz="1200"/>
          </a:p>
        </p:txBody>
      </p:sp>
      <p:sp>
        <p:nvSpPr>
          <p:cNvPr id="30725" name="Segnaposto piè di pagina 2">
            <a:extLst>
              <a:ext uri="{FF2B5EF4-FFF2-40B4-BE49-F238E27FC236}">
                <a16:creationId xmlns:a16="http://schemas.microsoft.com/office/drawing/2014/main" id="{19174ADF-B153-BE45-9BC4-43CDED46FF07}"/>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6885A2D-FA57-25CD-2B70-82B01CC1F97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5C5EF6-6A5D-B046-897F-A040B2CF39D2}" type="slidenum">
              <a:rPr lang="it-IT" altLang="it-IT" sz="1200"/>
              <a:pPr/>
              <a:t>14</a:t>
            </a:fld>
            <a:endParaRPr lang="it-IT" altLang="it-IT" sz="1200"/>
          </a:p>
        </p:txBody>
      </p:sp>
      <p:sp>
        <p:nvSpPr>
          <p:cNvPr id="17410" name="Rectangle 2">
            <a:extLst>
              <a:ext uri="{FF2B5EF4-FFF2-40B4-BE49-F238E27FC236}">
                <a16:creationId xmlns:a16="http://schemas.microsoft.com/office/drawing/2014/main" id="{33C8E3D3-ED52-A601-47E5-BFC6A8D99F0A}"/>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0773D553-7890-E922-C06D-9557A2379CAA}"/>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33796" name="Segnaposto data 1">
            <a:extLst>
              <a:ext uri="{FF2B5EF4-FFF2-40B4-BE49-F238E27FC236}">
                <a16:creationId xmlns:a16="http://schemas.microsoft.com/office/drawing/2014/main" id="{C4146F25-7A65-CAE5-DDAE-9F07587189FE}"/>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46F4C1-FEF6-BD41-8236-525EB1709146}" type="datetime1">
              <a:rPr lang="it-IT" altLang="it-IT" sz="1200" smtClean="0"/>
              <a:pPr/>
              <a:t>24/09/24</a:t>
            </a:fld>
            <a:endParaRPr lang="it-IT" altLang="it-IT" sz="1200"/>
          </a:p>
        </p:txBody>
      </p:sp>
      <p:sp>
        <p:nvSpPr>
          <p:cNvPr id="33797" name="Segnaposto piè di pagina 2">
            <a:extLst>
              <a:ext uri="{FF2B5EF4-FFF2-40B4-BE49-F238E27FC236}">
                <a16:creationId xmlns:a16="http://schemas.microsoft.com/office/drawing/2014/main" id="{C06DB36C-8BCD-E0AC-9041-FCE84C4EDEB3}"/>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3F89D957-7E49-5A3A-287E-95D79987AC0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A9AEED-D80F-EC43-9967-E2A96561FA45}" type="slidenum">
              <a:rPr lang="it-IT" altLang="it-IT" sz="1200"/>
              <a:pPr/>
              <a:t>16</a:t>
            </a:fld>
            <a:endParaRPr lang="it-IT" altLang="it-IT" sz="1200"/>
          </a:p>
        </p:txBody>
      </p:sp>
      <p:sp>
        <p:nvSpPr>
          <p:cNvPr id="19458" name="Rectangle 2">
            <a:extLst>
              <a:ext uri="{FF2B5EF4-FFF2-40B4-BE49-F238E27FC236}">
                <a16:creationId xmlns:a16="http://schemas.microsoft.com/office/drawing/2014/main" id="{BED3A91A-44D1-710B-BBD5-3107ACE57302}"/>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9732D9D7-C2C2-1A52-5419-1EC38EF12613}"/>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36868" name="Segnaposto data 1">
            <a:extLst>
              <a:ext uri="{FF2B5EF4-FFF2-40B4-BE49-F238E27FC236}">
                <a16:creationId xmlns:a16="http://schemas.microsoft.com/office/drawing/2014/main" id="{959ACECF-2827-6822-0700-9B0673354694}"/>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2EBA05-743C-F641-BF0D-9A2BCFD8C1DD}" type="datetime1">
              <a:rPr lang="it-IT" altLang="it-IT" sz="1200" smtClean="0"/>
              <a:pPr/>
              <a:t>24/09/24</a:t>
            </a:fld>
            <a:endParaRPr lang="it-IT" altLang="it-IT" sz="1200"/>
          </a:p>
        </p:txBody>
      </p:sp>
      <p:sp>
        <p:nvSpPr>
          <p:cNvPr id="36869" name="Segnaposto piè di pagina 2">
            <a:extLst>
              <a:ext uri="{FF2B5EF4-FFF2-40B4-BE49-F238E27FC236}">
                <a16:creationId xmlns:a16="http://schemas.microsoft.com/office/drawing/2014/main" id="{EF751AA2-BAAF-6176-6E19-0A9515C416D0}"/>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BC7E8D2F-6F63-BE84-C329-3CBE7C42B80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E84DA0-A975-C04F-9B80-CE8EF36E4BB5}" type="slidenum">
              <a:rPr lang="it-IT" altLang="it-IT" sz="1200"/>
              <a:pPr/>
              <a:t>17</a:t>
            </a:fld>
            <a:endParaRPr lang="it-IT" altLang="it-IT" sz="1200"/>
          </a:p>
        </p:txBody>
      </p:sp>
      <p:sp>
        <p:nvSpPr>
          <p:cNvPr id="20482" name="Rectangle 2">
            <a:extLst>
              <a:ext uri="{FF2B5EF4-FFF2-40B4-BE49-F238E27FC236}">
                <a16:creationId xmlns:a16="http://schemas.microsoft.com/office/drawing/2014/main" id="{C140FCE1-1302-D67E-ACAF-B7EA956AEB75}"/>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F19F0877-D55A-2703-7EB7-00F28F3B7474}"/>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38916" name="Segnaposto data 1">
            <a:extLst>
              <a:ext uri="{FF2B5EF4-FFF2-40B4-BE49-F238E27FC236}">
                <a16:creationId xmlns:a16="http://schemas.microsoft.com/office/drawing/2014/main" id="{09C5BF83-C5AE-7339-DBD1-F7842E13CD75}"/>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49F9D9-4DB8-EB46-86DE-44005780060A}" type="datetime1">
              <a:rPr lang="it-IT" altLang="it-IT" sz="1200" smtClean="0"/>
              <a:pPr/>
              <a:t>24/09/24</a:t>
            </a:fld>
            <a:endParaRPr lang="it-IT" altLang="it-IT" sz="1200"/>
          </a:p>
        </p:txBody>
      </p:sp>
      <p:sp>
        <p:nvSpPr>
          <p:cNvPr id="38917" name="Segnaposto piè di pagina 2">
            <a:extLst>
              <a:ext uri="{FF2B5EF4-FFF2-40B4-BE49-F238E27FC236}">
                <a16:creationId xmlns:a16="http://schemas.microsoft.com/office/drawing/2014/main" id="{38F651B3-1D45-54D1-CB7A-AD957DE902B3}"/>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0E001469-2BB6-BDCE-2F5F-78C9355FFF59}"/>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0DDC3F-0C63-C749-938C-BAEE185175EB}" type="slidenum">
              <a:rPr lang="it-IT" altLang="it-IT" sz="1200"/>
              <a:pPr/>
              <a:t>18</a:t>
            </a:fld>
            <a:endParaRPr lang="it-IT" altLang="it-IT" sz="1200"/>
          </a:p>
        </p:txBody>
      </p:sp>
      <p:sp>
        <p:nvSpPr>
          <p:cNvPr id="21506" name="Rectangle 2">
            <a:extLst>
              <a:ext uri="{FF2B5EF4-FFF2-40B4-BE49-F238E27FC236}">
                <a16:creationId xmlns:a16="http://schemas.microsoft.com/office/drawing/2014/main" id="{F24710C6-637A-19F5-EA4C-A221DF593BC7}"/>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1828775-137A-3ECF-A7F5-80E79FB572C9}"/>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40964" name="Segnaposto data 1">
            <a:extLst>
              <a:ext uri="{FF2B5EF4-FFF2-40B4-BE49-F238E27FC236}">
                <a16:creationId xmlns:a16="http://schemas.microsoft.com/office/drawing/2014/main" id="{62F744C4-B1DD-FAFA-850D-0700533F56E5}"/>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A61E01-4311-C14B-AF9E-6D23CED4351A}" type="datetime1">
              <a:rPr lang="it-IT" altLang="it-IT" sz="1200" smtClean="0"/>
              <a:pPr/>
              <a:t>24/09/24</a:t>
            </a:fld>
            <a:endParaRPr lang="it-IT" altLang="it-IT" sz="1200"/>
          </a:p>
        </p:txBody>
      </p:sp>
      <p:sp>
        <p:nvSpPr>
          <p:cNvPr id="40965" name="Segnaposto piè di pagina 2">
            <a:extLst>
              <a:ext uri="{FF2B5EF4-FFF2-40B4-BE49-F238E27FC236}">
                <a16:creationId xmlns:a16="http://schemas.microsoft.com/office/drawing/2014/main" id="{A9BB4769-D170-3C55-0AFB-F1428903409F}"/>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6CC16649-6F97-7B3A-167F-24C1B589BE0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7DE890-17AC-6A40-A678-D6BEB3AB617F}" type="slidenum">
              <a:rPr lang="it-IT" altLang="it-IT" sz="1200"/>
              <a:pPr/>
              <a:t>19</a:t>
            </a:fld>
            <a:endParaRPr lang="it-IT" altLang="it-IT" sz="1200"/>
          </a:p>
        </p:txBody>
      </p:sp>
      <p:sp>
        <p:nvSpPr>
          <p:cNvPr id="22530" name="Rectangle 2">
            <a:extLst>
              <a:ext uri="{FF2B5EF4-FFF2-40B4-BE49-F238E27FC236}">
                <a16:creationId xmlns:a16="http://schemas.microsoft.com/office/drawing/2014/main" id="{DB4A9BC4-B537-CD2E-4891-B5B8945037F8}"/>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8E35223E-3446-34B0-AA60-CB3F2CE47D02}"/>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43012" name="Segnaposto data 1">
            <a:extLst>
              <a:ext uri="{FF2B5EF4-FFF2-40B4-BE49-F238E27FC236}">
                <a16:creationId xmlns:a16="http://schemas.microsoft.com/office/drawing/2014/main" id="{359C0F10-EC52-07E8-315C-BFD2F1951387}"/>
              </a:ext>
            </a:extLst>
          </p:cNvPr>
          <p:cNvSpPr>
            <a:spLocks noGrp="1"/>
          </p:cNvSpPr>
          <p:nvPr>
            <p:ph type="dt" sz="quarter" idx="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1FD9D3-FC45-9946-B797-0CA7D75C9ADC}" type="datetime1">
              <a:rPr lang="it-IT" altLang="it-IT" sz="1200" smtClean="0"/>
              <a:pPr/>
              <a:t>24/09/24</a:t>
            </a:fld>
            <a:endParaRPr lang="it-IT" altLang="it-IT" sz="1200"/>
          </a:p>
        </p:txBody>
      </p:sp>
      <p:sp>
        <p:nvSpPr>
          <p:cNvPr id="43013" name="Segnaposto piè di pagina 2">
            <a:extLst>
              <a:ext uri="{FF2B5EF4-FFF2-40B4-BE49-F238E27FC236}">
                <a16:creationId xmlns:a16="http://schemas.microsoft.com/office/drawing/2014/main" id="{9FF5006B-48EA-AC0A-63B6-BCBD8A58CF41}"/>
              </a:ext>
            </a:extLst>
          </p:cNvPr>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a:t>Prof.Stefano Caracciolo - Bologna ANT Sofferenza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194" name="Rectangle 2"/>
          <p:cNvSpPr>
            <a:spLocks noGrp="1" noChangeArrowheads="1"/>
          </p:cNvSpPr>
          <p:nvPr>
            <p:ph type="ctrTitle" sz="quarter"/>
          </p:nvPr>
        </p:nvSpPr>
        <p:spPr>
          <a:xfrm>
            <a:off x="685800" y="1676400"/>
            <a:ext cx="7772400" cy="1828800"/>
          </a:xfrm>
        </p:spPr>
        <p:txBody>
          <a:bodyPr/>
          <a:lstStyle>
            <a:lvl1pPr>
              <a:defRPr/>
            </a:lvl1pPr>
          </a:lstStyle>
          <a:p>
            <a:pPr lvl="0"/>
            <a:r>
              <a:rPr lang="de-DE" altLang="it-IT" noProof="0"/>
              <a:t>Fare clic per modificare stile</a:t>
            </a:r>
          </a:p>
        </p:txBody>
      </p:sp>
      <p:sp>
        <p:nvSpPr>
          <p:cNvPr id="8195"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de-DE" altLang="it-IT" noProof="0"/>
              <a:t>Fare clic per modificare lo stile del sottotitolo dello schema</a:t>
            </a:r>
          </a:p>
        </p:txBody>
      </p:sp>
      <p:sp>
        <p:nvSpPr>
          <p:cNvPr id="2" name="Rectangle 4">
            <a:extLst>
              <a:ext uri="{FF2B5EF4-FFF2-40B4-BE49-F238E27FC236}">
                <a16:creationId xmlns:a16="http://schemas.microsoft.com/office/drawing/2014/main" id="{5A5C6741-06AC-84B4-A0A6-38D9C5EFD124}"/>
              </a:ext>
            </a:extLst>
          </p:cNvPr>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pPr>
              <a:defRPr/>
            </a:pPr>
            <a:endParaRPr lang="de-DE" altLang="it-IT"/>
          </a:p>
        </p:txBody>
      </p:sp>
      <p:sp>
        <p:nvSpPr>
          <p:cNvPr id="3" name="Rectangle 5">
            <a:extLst>
              <a:ext uri="{FF2B5EF4-FFF2-40B4-BE49-F238E27FC236}">
                <a16:creationId xmlns:a16="http://schemas.microsoft.com/office/drawing/2014/main" id="{15DEF5B8-0601-779E-9747-B4BF06864722}"/>
              </a:ext>
            </a:extLst>
          </p:cNvPr>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endParaRPr lang="de-DE" altLang="it-IT"/>
          </a:p>
        </p:txBody>
      </p:sp>
      <p:sp>
        <p:nvSpPr>
          <p:cNvPr id="4" name="Rectangle 6">
            <a:extLst>
              <a:ext uri="{FF2B5EF4-FFF2-40B4-BE49-F238E27FC236}">
                <a16:creationId xmlns:a16="http://schemas.microsoft.com/office/drawing/2014/main" id="{13D36BAE-C9E3-2F6C-86AB-EB18B1D1E929}"/>
              </a:ext>
            </a:extLst>
          </p:cNvPr>
          <p:cNvSpPr>
            <a:spLocks noGrp="1" noChangeArrowheads="1"/>
          </p:cNvSpPr>
          <p:nvPr>
            <p:ph type="sldNum" sz="quarter" idx="12"/>
          </p:nvPr>
        </p:nvSpPr>
        <p:spPr>
          <a:xfrm>
            <a:off x="6553200" y="6245225"/>
            <a:ext cx="2133600" cy="476250"/>
          </a:xfrm>
          <a:extLst>
            <a:ext uri="{FAA26D3D-D897-4be2-8F04-BA451C77F1D7}">
              <ma14:placeholderFlag xmlns:ma14="http://schemas.microsoft.com/office/mac/drawingml/2011/main" xmlns="" val="1"/>
            </a:ext>
          </a:extLst>
        </p:spPr>
        <p:txBody>
          <a:bodyPr/>
          <a:lstStyle>
            <a:lvl1pPr>
              <a:defRPr/>
            </a:lvl1pPr>
          </a:lstStyle>
          <a:p>
            <a:fld id="{87794373-B6FE-3242-8F6D-35D8C9291056}" type="slidenum">
              <a:rPr lang="de-DE" altLang="it-IT"/>
              <a:pPr/>
              <a:t>‹N›</a:t>
            </a:fld>
            <a:endParaRPr lang="de-DE" altLang="it-IT"/>
          </a:p>
        </p:txBody>
      </p:sp>
    </p:spTree>
    <p:extLst>
      <p:ext uri="{BB962C8B-B14F-4D97-AF65-F5344CB8AC3E}">
        <p14:creationId xmlns:p14="http://schemas.microsoft.com/office/powerpoint/2010/main" val="197648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2F53261-F585-A199-E2E7-8278CA825EF4}"/>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EA279A90-F571-F094-4A5E-20DB7C76139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51E2E132-6C35-7037-8F30-4120A99271BB}"/>
              </a:ext>
            </a:extLst>
          </p:cNvPr>
          <p:cNvSpPr>
            <a:spLocks noGrp="1" noChangeArrowheads="1"/>
          </p:cNvSpPr>
          <p:nvPr>
            <p:ph type="sldNum" sz="quarter" idx="12"/>
          </p:nvPr>
        </p:nvSpPr>
        <p:spPr>
          <a:ln/>
        </p:spPr>
        <p:txBody>
          <a:bodyPr/>
          <a:lstStyle>
            <a:lvl1pPr>
              <a:defRPr/>
            </a:lvl1pPr>
          </a:lstStyle>
          <a:p>
            <a:fld id="{52C486F3-AB74-9541-86C5-DE43A32DE614}" type="slidenum">
              <a:rPr lang="it-IT" altLang="it-IT"/>
              <a:pPr/>
              <a:t>‹N›</a:t>
            </a:fld>
            <a:endParaRPr lang="it-IT" altLang="it-IT"/>
          </a:p>
        </p:txBody>
      </p:sp>
    </p:spTree>
    <p:extLst>
      <p:ext uri="{BB962C8B-B14F-4D97-AF65-F5344CB8AC3E}">
        <p14:creationId xmlns:p14="http://schemas.microsoft.com/office/powerpoint/2010/main" val="83872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381000"/>
            <a:ext cx="2057400" cy="57150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381000"/>
            <a:ext cx="6019800" cy="57150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AFD94E9-B763-DBB0-80C8-D96C5A69EB7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B74C1FE2-93B4-7205-BBAD-BDD42A43FBCC}"/>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96F49A96-CCFB-DC4B-F6FD-99CF91DC5145}"/>
              </a:ext>
            </a:extLst>
          </p:cNvPr>
          <p:cNvSpPr>
            <a:spLocks noGrp="1" noChangeArrowheads="1"/>
          </p:cNvSpPr>
          <p:nvPr>
            <p:ph type="sldNum" sz="quarter" idx="12"/>
          </p:nvPr>
        </p:nvSpPr>
        <p:spPr>
          <a:ln/>
        </p:spPr>
        <p:txBody>
          <a:bodyPr/>
          <a:lstStyle>
            <a:lvl1pPr>
              <a:defRPr/>
            </a:lvl1pPr>
          </a:lstStyle>
          <a:p>
            <a:fld id="{C1FA1B2D-F8B2-0E40-A3B9-E8DE94DE2D52}" type="slidenum">
              <a:rPr lang="it-IT" altLang="it-IT"/>
              <a:pPr/>
              <a:t>‹N›</a:t>
            </a:fld>
            <a:endParaRPr lang="it-IT" altLang="it-IT"/>
          </a:p>
        </p:txBody>
      </p:sp>
    </p:spTree>
    <p:extLst>
      <p:ext uri="{BB962C8B-B14F-4D97-AF65-F5344CB8AC3E}">
        <p14:creationId xmlns:p14="http://schemas.microsoft.com/office/powerpoint/2010/main" val="169302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9FD94E6-1986-1DDA-DBF8-02BD6184BAAA}"/>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AF77AA17-6119-62EC-FD76-BA3BB79E0F2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E73A18E5-7CC1-BCD3-7E7E-1644974DED92}"/>
              </a:ext>
            </a:extLst>
          </p:cNvPr>
          <p:cNvSpPr>
            <a:spLocks noGrp="1" noChangeArrowheads="1"/>
          </p:cNvSpPr>
          <p:nvPr>
            <p:ph type="sldNum" sz="quarter" idx="12"/>
          </p:nvPr>
        </p:nvSpPr>
        <p:spPr>
          <a:ln/>
        </p:spPr>
        <p:txBody>
          <a:bodyPr/>
          <a:lstStyle>
            <a:lvl1pPr>
              <a:defRPr/>
            </a:lvl1pPr>
          </a:lstStyle>
          <a:p>
            <a:fld id="{C9320285-5C1A-A445-AA81-5624E43C35A8}" type="slidenum">
              <a:rPr lang="it-IT" altLang="it-IT"/>
              <a:pPr/>
              <a:t>‹N›</a:t>
            </a:fld>
            <a:endParaRPr lang="it-IT" altLang="it-IT"/>
          </a:p>
        </p:txBody>
      </p:sp>
    </p:spTree>
    <p:extLst>
      <p:ext uri="{BB962C8B-B14F-4D97-AF65-F5344CB8AC3E}">
        <p14:creationId xmlns:p14="http://schemas.microsoft.com/office/powerpoint/2010/main" val="419725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910F3737-AED1-07C7-B3C9-D8FFCF4B362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3246C996-ECF0-56BF-B93C-8C72816CE20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061E06C1-3DE8-2086-0180-9BF60A599CCA}"/>
              </a:ext>
            </a:extLst>
          </p:cNvPr>
          <p:cNvSpPr>
            <a:spLocks noGrp="1" noChangeArrowheads="1"/>
          </p:cNvSpPr>
          <p:nvPr>
            <p:ph type="sldNum" sz="quarter" idx="12"/>
          </p:nvPr>
        </p:nvSpPr>
        <p:spPr>
          <a:ln/>
        </p:spPr>
        <p:txBody>
          <a:bodyPr/>
          <a:lstStyle>
            <a:lvl1pPr>
              <a:defRPr/>
            </a:lvl1pPr>
          </a:lstStyle>
          <a:p>
            <a:fld id="{706C4D2D-41BD-9846-B35D-140A7CC9F1DC}" type="slidenum">
              <a:rPr lang="it-IT" altLang="it-IT"/>
              <a:pPr/>
              <a:t>‹N›</a:t>
            </a:fld>
            <a:endParaRPr lang="it-IT" altLang="it-IT"/>
          </a:p>
        </p:txBody>
      </p:sp>
    </p:spTree>
    <p:extLst>
      <p:ext uri="{BB962C8B-B14F-4D97-AF65-F5344CB8AC3E}">
        <p14:creationId xmlns:p14="http://schemas.microsoft.com/office/powerpoint/2010/main" val="389298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81200"/>
            <a:ext cx="40386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40386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892B76B-0611-A7E4-59D9-7BEE4FCF7E75}"/>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953BEA0F-91E8-0A6D-E909-BB246DEDBF7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8EC27FB3-698D-6400-87A9-6EF07725CE34}"/>
              </a:ext>
            </a:extLst>
          </p:cNvPr>
          <p:cNvSpPr>
            <a:spLocks noGrp="1" noChangeArrowheads="1"/>
          </p:cNvSpPr>
          <p:nvPr>
            <p:ph type="sldNum" sz="quarter" idx="12"/>
          </p:nvPr>
        </p:nvSpPr>
        <p:spPr>
          <a:ln/>
        </p:spPr>
        <p:txBody>
          <a:bodyPr/>
          <a:lstStyle>
            <a:lvl1pPr>
              <a:defRPr/>
            </a:lvl1pPr>
          </a:lstStyle>
          <a:p>
            <a:fld id="{895F6254-E852-A343-96D4-3274D14F2829}" type="slidenum">
              <a:rPr lang="it-IT" altLang="it-IT"/>
              <a:pPr/>
              <a:t>‹N›</a:t>
            </a:fld>
            <a:endParaRPr lang="it-IT" altLang="it-IT"/>
          </a:p>
        </p:txBody>
      </p:sp>
    </p:spTree>
    <p:extLst>
      <p:ext uri="{BB962C8B-B14F-4D97-AF65-F5344CB8AC3E}">
        <p14:creationId xmlns:p14="http://schemas.microsoft.com/office/powerpoint/2010/main" val="40653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4E381593-CFD1-1F33-1529-D49258F6D8E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FC648799-8544-5F17-D8A0-2215F3509CF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FE0EE67B-5163-D14D-CAF1-3C885EDA3FDE}"/>
              </a:ext>
            </a:extLst>
          </p:cNvPr>
          <p:cNvSpPr>
            <a:spLocks noGrp="1" noChangeArrowheads="1"/>
          </p:cNvSpPr>
          <p:nvPr>
            <p:ph type="sldNum" sz="quarter" idx="12"/>
          </p:nvPr>
        </p:nvSpPr>
        <p:spPr>
          <a:ln/>
        </p:spPr>
        <p:txBody>
          <a:bodyPr/>
          <a:lstStyle>
            <a:lvl1pPr>
              <a:defRPr/>
            </a:lvl1pPr>
          </a:lstStyle>
          <a:p>
            <a:fld id="{87071808-2111-6E43-A0A9-DEFBC3F64227}" type="slidenum">
              <a:rPr lang="it-IT" altLang="it-IT"/>
              <a:pPr/>
              <a:t>‹N›</a:t>
            </a:fld>
            <a:endParaRPr lang="it-IT" altLang="it-IT"/>
          </a:p>
        </p:txBody>
      </p:sp>
    </p:spTree>
    <p:extLst>
      <p:ext uri="{BB962C8B-B14F-4D97-AF65-F5344CB8AC3E}">
        <p14:creationId xmlns:p14="http://schemas.microsoft.com/office/powerpoint/2010/main" val="368245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D7903650-7A06-87DF-19A7-5BC505BA330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C6A1D42F-44B2-00E0-BD5B-9350D97E649F}"/>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7CF3B6F5-5736-47F6-6A36-9B1915553AB2}"/>
              </a:ext>
            </a:extLst>
          </p:cNvPr>
          <p:cNvSpPr>
            <a:spLocks noGrp="1" noChangeArrowheads="1"/>
          </p:cNvSpPr>
          <p:nvPr>
            <p:ph type="sldNum" sz="quarter" idx="12"/>
          </p:nvPr>
        </p:nvSpPr>
        <p:spPr>
          <a:ln/>
        </p:spPr>
        <p:txBody>
          <a:bodyPr/>
          <a:lstStyle>
            <a:lvl1pPr>
              <a:defRPr/>
            </a:lvl1pPr>
          </a:lstStyle>
          <a:p>
            <a:fld id="{7AA83114-DB0B-4B4C-BF4B-F095A8ADAB59}" type="slidenum">
              <a:rPr lang="it-IT" altLang="it-IT"/>
              <a:pPr/>
              <a:t>‹N›</a:t>
            </a:fld>
            <a:endParaRPr lang="it-IT" altLang="it-IT"/>
          </a:p>
        </p:txBody>
      </p:sp>
    </p:spTree>
    <p:extLst>
      <p:ext uri="{BB962C8B-B14F-4D97-AF65-F5344CB8AC3E}">
        <p14:creationId xmlns:p14="http://schemas.microsoft.com/office/powerpoint/2010/main" val="4002629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0F9C78-F5DE-9687-48F1-5AF4E5CB38C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E20AF860-3E4D-946C-467E-B3EDC32D3D8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7D897A5C-ABB6-B439-C3C1-6765F5B9268D}"/>
              </a:ext>
            </a:extLst>
          </p:cNvPr>
          <p:cNvSpPr>
            <a:spLocks noGrp="1" noChangeArrowheads="1"/>
          </p:cNvSpPr>
          <p:nvPr>
            <p:ph type="sldNum" sz="quarter" idx="12"/>
          </p:nvPr>
        </p:nvSpPr>
        <p:spPr>
          <a:ln/>
        </p:spPr>
        <p:txBody>
          <a:bodyPr/>
          <a:lstStyle>
            <a:lvl1pPr>
              <a:defRPr/>
            </a:lvl1pPr>
          </a:lstStyle>
          <a:p>
            <a:fld id="{3074B3C2-5278-3B4A-8AB5-DE69A4EE81C1}" type="slidenum">
              <a:rPr lang="it-IT" altLang="it-IT"/>
              <a:pPr/>
              <a:t>‹N›</a:t>
            </a:fld>
            <a:endParaRPr lang="it-IT" altLang="it-IT"/>
          </a:p>
        </p:txBody>
      </p:sp>
    </p:spTree>
    <p:extLst>
      <p:ext uri="{BB962C8B-B14F-4D97-AF65-F5344CB8AC3E}">
        <p14:creationId xmlns:p14="http://schemas.microsoft.com/office/powerpoint/2010/main" val="293668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0A90F92-7FAC-7FD7-8503-2D09BC22D65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CB0780C5-0A5E-D651-D393-2DFCA3FE58A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03835072-0170-F32C-4674-A33A804E6C0B}"/>
              </a:ext>
            </a:extLst>
          </p:cNvPr>
          <p:cNvSpPr>
            <a:spLocks noGrp="1" noChangeArrowheads="1"/>
          </p:cNvSpPr>
          <p:nvPr>
            <p:ph type="sldNum" sz="quarter" idx="12"/>
          </p:nvPr>
        </p:nvSpPr>
        <p:spPr>
          <a:ln/>
        </p:spPr>
        <p:txBody>
          <a:bodyPr/>
          <a:lstStyle>
            <a:lvl1pPr>
              <a:defRPr/>
            </a:lvl1pPr>
          </a:lstStyle>
          <a:p>
            <a:fld id="{2AEB3B06-229E-6C44-9F55-3C8C416553A1}" type="slidenum">
              <a:rPr lang="it-IT" altLang="it-IT"/>
              <a:pPr/>
              <a:t>‹N›</a:t>
            </a:fld>
            <a:endParaRPr lang="it-IT" altLang="it-IT"/>
          </a:p>
        </p:txBody>
      </p:sp>
    </p:spTree>
    <p:extLst>
      <p:ext uri="{BB962C8B-B14F-4D97-AF65-F5344CB8AC3E}">
        <p14:creationId xmlns:p14="http://schemas.microsoft.com/office/powerpoint/2010/main" val="195524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F8ABFF1D-14D9-D723-9812-9E783356BC43}"/>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3A39A4CB-EB9C-CE04-BDF4-A7D9BABB199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7BD54014-71FC-A1D3-F34C-7EDE03BF0E2F}"/>
              </a:ext>
            </a:extLst>
          </p:cNvPr>
          <p:cNvSpPr>
            <a:spLocks noGrp="1" noChangeArrowheads="1"/>
          </p:cNvSpPr>
          <p:nvPr>
            <p:ph type="sldNum" sz="quarter" idx="12"/>
          </p:nvPr>
        </p:nvSpPr>
        <p:spPr>
          <a:ln/>
        </p:spPr>
        <p:txBody>
          <a:bodyPr/>
          <a:lstStyle>
            <a:lvl1pPr>
              <a:defRPr/>
            </a:lvl1pPr>
          </a:lstStyle>
          <a:p>
            <a:fld id="{5F64D4EB-76B6-1448-A1E0-37343E30B875}" type="slidenum">
              <a:rPr lang="it-IT" altLang="it-IT"/>
              <a:pPr/>
              <a:t>‹N›</a:t>
            </a:fld>
            <a:endParaRPr lang="it-IT" altLang="it-IT"/>
          </a:p>
        </p:txBody>
      </p:sp>
    </p:spTree>
    <p:extLst>
      <p:ext uri="{BB962C8B-B14F-4D97-AF65-F5344CB8AC3E}">
        <p14:creationId xmlns:p14="http://schemas.microsoft.com/office/powerpoint/2010/main" val="300926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584D652-09CF-E72E-48D2-0E110CA5DE24}"/>
              </a:ext>
            </a:extLst>
          </p:cNvPr>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7171" name="Rectangle 3">
            <a:extLst>
              <a:ext uri="{FF2B5EF4-FFF2-40B4-BE49-F238E27FC236}">
                <a16:creationId xmlns:a16="http://schemas.microsoft.com/office/drawing/2014/main" id="{6121C837-29E5-6E3B-BD6B-0A509668A66C}"/>
              </a:ext>
            </a:extLst>
          </p:cNvPr>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7172" name="Rectangle 4">
            <a:extLst>
              <a:ext uri="{FF2B5EF4-FFF2-40B4-BE49-F238E27FC236}">
                <a16:creationId xmlns:a16="http://schemas.microsoft.com/office/drawing/2014/main" id="{5698E4D5-7DE9-8916-A133-51B83EEED1A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ＭＳ Ｐゴシック" charset="-128"/>
              </a:defRPr>
            </a:lvl1pPr>
          </a:lstStyle>
          <a:p>
            <a:pPr>
              <a:defRPr/>
            </a:pPr>
            <a:endParaRPr lang="it-IT" altLang="it-IT"/>
          </a:p>
        </p:txBody>
      </p:sp>
      <p:sp>
        <p:nvSpPr>
          <p:cNvPr id="7173" name="Rectangle 5">
            <a:extLst>
              <a:ext uri="{FF2B5EF4-FFF2-40B4-BE49-F238E27FC236}">
                <a16:creationId xmlns:a16="http://schemas.microsoft.com/office/drawing/2014/main" id="{A0689836-3559-1257-36FD-19582255E82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ＭＳ Ｐゴシック" charset="-128"/>
              </a:defRPr>
            </a:lvl1pPr>
          </a:lstStyle>
          <a:p>
            <a:pPr>
              <a:defRPr/>
            </a:pPr>
            <a:endParaRPr lang="it-IT" altLang="it-IT"/>
          </a:p>
        </p:txBody>
      </p:sp>
      <p:sp>
        <p:nvSpPr>
          <p:cNvPr id="7174" name="Rectangle 6">
            <a:extLst>
              <a:ext uri="{FF2B5EF4-FFF2-40B4-BE49-F238E27FC236}">
                <a16:creationId xmlns:a16="http://schemas.microsoft.com/office/drawing/2014/main" id="{ACB54BB8-C34E-C941-C77F-D36ED0DF33D6}"/>
              </a:ext>
            </a:extLst>
          </p:cNvPr>
          <p:cNvSpPr>
            <a:spLocks noGrp="1" noChangeArrowheads="1"/>
          </p:cNvSpPr>
          <p:nvPr>
            <p:ph type="sldNum" sz="quarter" idx="4"/>
          </p:nvPr>
        </p:nvSpPr>
        <p:spPr bwMode="auto">
          <a:xfrm>
            <a:off x="7010400" y="6172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7CF5558A-86FB-7C4E-AA61-353B06E15867}" type="slidenum">
              <a:rPr lang="it-IT" altLang="it-IT"/>
              <a:pPr/>
              <a:t>‹N›</a:t>
            </a:fld>
            <a:endParaRPr lang="it-IT" altLang="it-IT"/>
          </a:p>
        </p:txBody>
      </p:sp>
    </p:spTree>
  </p:cSld>
  <p:clrMap bg1="dk2" tx1="lt1" bg2="dk1" tx2="lt2" accent1="accent1" accent2="accent2" accent3="accent3" accent4="accent4" accent5="accent5" accent6="accent6" hlink="hlink" folHlink="folHlink"/>
  <p:sldLayoutIdLst>
    <p:sldLayoutId id="2147483808"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1A204693-4785-6004-CF01-EE50FA2148C5}"/>
              </a:ext>
            </a:extLst>
          </p:cNvPr>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DEA6CA-3E88-6E45-A28E-D2F1BD322FE1}" type="slidenum">
              <a:rPr lang="de-DE" altLang="it-IT" sz="1400"/>
              <a:pPr/>
              <a:t>1</a:t>
            </a:fld>
            <a:endParaRPr lang="de-DE" altLang="it-IT" sz="1400"/>
          </a:p>
        </p:txBody>
      </p:sp>
      <p:sp>
        <p:nvSpPr>
          <p:cNvPr id="2050" name="Rectangle 2">
            <a:extLst>
              <a:ext uri="{FF2B5EF4-FFF2-40B4-BE49-F238E27FC236}">
                <a16:creationId xmlns:a16="http://schemas.microsoft.com/office/drawing/2014/main" id="{0B8651FE-09A6-73C4-06E0-4B9162E4694B}"/>
              </a:ext>
            </a:extLst>
          </p:cNvPr>
          <p:cNvSpPr>
            <a:spLocks noGrp="1" noChangeArrowheads="1"/>
          </p:cNvSpPr>
          <p:nvPr>
            <p:ph type="ctrTitle"/>
          </p:nvPr>
        </p:nvSpPr>
        <p:spPr>
          <a:xfrm>
            <a:off x="4521321" y="1988840"/>
            <a:ext cx="4556402" cy="4392488"/>
          </a:xfrm>
          <a:extLst>
            <a:ext uri="{FAA26D3D-D897-4be2-8F04-BA451C77F1D7}">
              <ma14:placeholderFlag xmlns:ma14="http://schemas.microsoft.com/office/mac/drawingml/2011/main" xmlns="" val="1"/>
            </a:ext>
          </a:extLst>
        </p:spPr>
        <p:txBody>
          <a:bodyPr/>
          <a:lstStyle/>
          <a:p>
            <a:pPr eaLnBrk="1" hangingPunct="1">
              <a:defRPr/>
            </a:pPr>
            <a:r>
              <a:rPr lang="en-US" altLang="it-IT" sz="2800" dirty="0">
                <a:solidFill>
                  <a:schemeClr val="tx1"/>
                </a:solidFill>
                <a:latin typeface="Times New Roman" charset="0"/>
              </a:rPr>
              <a:t>Cure </a:t>
            </a:r>
            <a:r>
              <a:rPr lang="en-US" altLang="it-IT" sz="2800" dirty="0" err="1">
                <a:solidFill>
                  <a:schemeClr val="tx1"/>
                </a:solidFill>
                <a:latin typeface="Times New Roman" charset="0"/>
              </a:rPr>
              <a:t>basate</a:t>
            </a:r>
            <a:r>
              <a:rPr lang="en-US" altLang="it-IT" sz="2800" dirty="0">
                <a:solidFill>
                  <a:schemeClr val="tx1"/>
                </a:solidFill>
                <a:latin typeface="Times New Roman" charset="0"/>
              </a:rPr>
              <a:t> </a:t>
            </a:r>
            <a:r>
              <a:rPr lang="en-US" altLang="it-IT" sz="2800" dirty="0" err="1">
                <a:solidFill>
                  <a:schemeClr val="tx1"/>
                </a:solidFill>
                <a:latin typeface="Times New Roman" charset="0"/>
              </a:rPr>
              <a:t>sulla</a:t>
            </a:r>
            <a:r>
              <a:rPr lang="en-US" altLang="it-IT" sz="2800" dirty="0">
                <a:solidFill>
                  <a:schemeClr val="tx1"/>
                </a:solidFill>
                <a:latin typeface="Times New Roman" charset="0"/>
              </a:rPr>
              <a:t> </a:t>
            </a:r>
            <a:r>
              <a:rPr lang="en-US" altLang="it-IT" sz="2800" dirty="0" err="1">
                <a:solidFill>
                  <a:schemeClr val="tx1"/>
                </a:solidFill>
                <a:latin typeface="Times New Roman" charset="0"/>
              </a:rPr>
              <a:t>Gentilezza</a:t>
            </a:r>
            <a:br>
              <a:rPr lang="en-US" altLang="it-IT" sz="2400" dirty="0">
                <a:solidFill>
                  <a:schemeClr val="tx1"/>
                </a:solidFill>
                <a:latin typeface="Times New Roman" charset="0"/>
              </a:rPr>
            </a:br>
            <a:br>
              <a:rPr lang="en-US" altLang="it-IT" sz="2400" dirty="0">
                <a:solidFill>
                  <a:schemeClr val="tx1"/>
                </a:solidFill>
                <a:latin typeface="Times New Roman" charset="0"/>
              </a:rPr>
            </a:br>
            <a:r>
              <a:rPr lang="en-US" altLang="it-IT" sz="2400" dirty="0">
                <a:solidFill>
                  <a:schemeClr val="tx1"/>
                </a:solidFill>
                <a:latin typeface="Times New Roman" charset="0"/>
              </a:rPr>
              <a:t>Bologna, 25 Settembre 2024</a:t>
            </a:r>
            <a:br>
              <a:rPr lang="en-US" altLang="it-IT" sz="2400" dirty="0">
                <a:solidFill>
                  <a:schemeClr val="tx1"/>
                </a:solidFill>
                <a:latin typeface="Times New Roman" charset="0"/>
              </a:rPr>
            </a:br>
            <a:br>
              <a:rPr lang="en-US" altLang="it-IT" sz="2400" dirty="0">
                <a:solidFill>
                  <a:schemeClr val="tx1"/>
                </a:solidFill>
                <a:latin typeface="Times New Roman" charset="0"/>
              </a:rPr>
            </a:br>
            <a:br>
              <a:rPr lang="en-US" altLang="it-IT" sz="2400" dirty="0">
                <a:solidFill>
                  <a:schemeClr val="tx1"/>
                </a:solidFill>
                <a:latin typeface="Times New Roman" charset="0"/>
              </a:rPr>
            </a:br>
            <a:br>
              <a:rPr lang="en-US" altLang="it-IT" sz="2400" dirty="0">
                <a:solidFill>
                  <a:schemeClr val="tx1"/>
                </a:solidFill>
                <a:latin typeface="Times New Roman" charset="0"/>
              </a:rPr>
            </a:br>
            <a:r>
              <a:rPr lang="en-US" altLang="it-IT" sz="2400" dirty="0" err="1">
                <a:solidFill>
                  <a:schemeClr val="tx1"/>
                </a:solidFill>
                <a:latin typeface="Times New Roman" charset="0"/>
              </a:rPr>
              <a:t>Prof.Stefano</a:t>
            </a:r>
            <a:r>
              <a:rPr lang="en-US" altLang="it-IT" sz="2400" dirty="0">
                <a:solidFill>
                  <a:schemeClr val="tx1"/>
                </a:solidFill>
                <a:latin typeface="Times New Roman" charset="0"/>
              </a:rPr>
              <a:t> </a:t>
            </a:r>
            <a:r>
              <a:rPr lang="en-US" altLang="it-IT" sz="2400" dirty="0" err="1">
                <a:solidFill>
                  <a:schemeClr val="tx1"/>
                </a:solidFill>
                <a:latin typeface="Times New Roman" charset="0"/>
              </a:rPr>
              <a:t>Caracciolo</a:t>
            </a:r>
            <a:br>
              <a:rPr lang="en-US" altLang="it-IT" sz="2400" dirty="0">
                <a:solidFill>
                  <a:schemeClr val="tx1"/>
                </a:solidFill>
                <a:latin typeface="Times New Roman" charset="0"/>
              </a:rPr>
            </a:br>
            <a:r>
              <a:rPr lang="en-US" altLang="it-IT" sz="1800" i="1" dirty="0" err="1">
                <a:solidFill>
                  <a:schemeClr val="tx1"/>
                </a:solidFill>
                <a:latin typeface="Times New Roman" charset="0"/>
              </a:rPr>
              <a:t>Ordinario</a:t>
            </a:r>
            <a:r>
              <a:rPr lang="en-US" altLang="it-IT" sz="1800" i="1" dirty="0">
                <a:solidFill>
                  <a:schemeClr val="tx1"/>
                </a:solidFill>
                <a:latin typeface="Times New Roman" charset="0"/>
              </a:rPr>
              <a:t> di </a:t>
            </a:r>
            <a:r>
              <a:rPr lang="en-US" altLang="it-IT" sz="1800" i="1" dirty="0" err="1">
                <a:solidFill>
                  <a:schemeClr val="tx1"/>
                </a:solidFill>
                <a:latin typeface="Times New Roman" charset="0"/>
              </a:rPr>
              <a:t>Psicologia</a:t>
            </a:r>
            <a:r>
              <a:rPr lang="en-US" altLang="it-IT" sz="1800" i="1" dirty="0">
                <a:solidFill>
                  <a:schemeClr val="tx1"/>
                </a:solidFill>
                <a:latin typeface="Times New Roman" charset="0"/>
              </a:rPr>
              <a:t> </a:t>
            </a:r>
            <a:r>
              <a:rPr lang="en-US" altLang="it-IT" sz="1800" i="1" dirty="0" err="1">
                <a:solidFill>
                  <a:schemeClr val="tx1"/>
                </a:solidFill>
                <a:latin typeface="Times New Roman" charset="0"/>
              </a:rPr>
              <a:t>Clinica</a:t>
            </a:r>
            <a:r>
              <a:rPr lang="en-US" altLang="it-IT" sz="1800" i="1" dirty="0">
                <a:solidFill>
                  <a:schemeClr val="tx1"/>
                </a:solidFill>
                <a:latin typeface="Times New Roman" charset="0"/>
              </a:rPr>
              <a:t>,</a:t>
            </a:r>
            <a:br>
              <a:rPr lang="en-US" altLang="it-IT" sz="1800" i="1" dirty="0">
                <a:solidFill>
                  <a:schemeClr val="tx1"/>
                </a:solidFill>
                <a:latin typeface="Times New Roman" charset="0"/>
              </a:rPr>
            </a:br>
            <a:r>
              <a:rPr lang="en-US" altLang="it-IT" sz="1800" i="1" dirty="0" err="1">
                <a:solidFill>
                  <a:schemeClr val="tx1"/>
                </a:solidFill>
                <a:latin typeface="Times New Roman" charset="0"/>
              </a:rPr>
              <a:t>Dip.Salute</a:t>
            </a:r>
            <a:r>
              <a:rPr lang="en-US" altLang="it-IT" sz="1800" i="1" dirty="0">
                <a:solidFill>
                  <a:schemeClr val="tx1"/>
                </a:solidFill>
                <a:latin typeface="Times New Roman" charset="0"/>
              </a:rPr>
              <a:t> </a:t>
            </a:r>
            <a:r>
              <a:rPr lang="en-US" altLang="it-IT" sz="1800" i="1" dirty="0" err="1">
                <a:solidFill>
                  <a:schemeClr val="tx1"/>
                </a:solidFill>
                <a:latin typeface="Times New Roman" charset="0"/>
              </a:rPr>
              <a:t>Mentale</a:t>
            </a:r>
            <a:r>
              <a:rPr lang="en-US" altLang="it-IT" sz="1800" i="1" dirty="0">
                <a:solidFill>
                  <a:schemeClr val="tx1"/>
                </a:solidFill>
                <a:latin typeface="Times New Roman" charset="0"/>
              </a:rPr>
              <a:t> UNIFE-AUSL Ferrara</a:t>
            </a:r>
            <a:br>
              <a:rPr lang="en-US" altLang="it-IT" sz="3600" dirty="0">
                <a:solidFill>
                  <a:schemeClr val="tx1"/>
                </a:solidFill>
                <a:latin typeface="Times New Roman" charset="0"/>
              </a:rPr>
            </a:br>
            <a:endParaRPr lang="it-IT" altLang="it-IT" dirty="0">
              <a:solidFill>
                <a:schemeClr val="tx1"/>
              </a:solidFill>
              <a:effectLst/>
              <a:latin typeface="Times New Roman" charset="0"/>
            </a:endParaRPr>
          </a:p>
        </p:txBody>
      </p:sp>
      <p:pic>
        <p:nvPicPr>
          <p:cNvPr id="15364" name="Immagine 11" descr="Schermata 2015-04-19 alle 12.29.27.png">
            <a:extLst>
              <a:ext uri="{FF2B5EF4-FFF2-40B4-BE49-F238E27FC236}">
                <a16:creationId xmlns:a16="http://schemas.microsoft.com/office/drawing/2014/main" id="{90AEE777-BCAA-8245-8432-37158E69F59C}"/>
              </a:ext>
            </a:extLst>
          </p:cNvPr>
          <p:cNvPicPr>
            <a:picLocks noChangeAspect="1"/>
          </p:cNvPicPr>
          <p:nvPr/>
        </p:nvPicPr>
        <p:blipFill>
          <a:blip r:embed="rId3">
            <a:extLst>
              <a:ext uri="{28A0092B-C50C-407E-A947-70E740481C1C}">
                <a14:useLocalDpi xmlns:a14="http://schemas.microsoft.com/office/drawing/2010/main" val="0"/>
              </a:ext>
            </a:extLst>
          </a:blip>
          <a:srcRect r="46761" b="41814"/>
          <a:stretch>
            <a:fillRect/>
          </a:stretch>
        </p:blipFill>
        <p:spPr bwMode="auto">
          <a:xfrm>
            <a:off x="0" y="-244475"/>
            <a:ext cx="442753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unife">
            <a:extLst>
              <a:ext uri="{FF2B5EF4-FFF2-40B4-BE49-F238E27FC236}">
                <a16:creationId xmlns:a16="http://schemas.microsoft.com/office/drawing/2014/main" id="{589A5608-56C6-473C-9E7D-D8D9E9673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6988"/>
            <a:ext cx="5148262" cy="108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Immagine che contiene testo, vestiti, poster, uomo&#10;&#10;Descrizione generata automaticamente">
            <a:extLst>
              <a:ext uri="{FF2B5EF4-FFF2-40B4-BE49-F238E27FC236}">
                <a16:creationId xmlns:a16="http://schemas.microsoft.com/office/drawing/2014/main" id="{07DDCBF3-60EB-136B-C727-CF7CFFE88CC9}"/>
              </a:ext>
            </a:extLst>
          </p:cNvPr>
          <p:cNvPicPr>
            <a:picLocks noChangeAspect="1"/>
          </p:cNvPicPr>
          <p:nvPr/>
        </p:nvPicPr>
        <p:blipFill>
          <a:blip r:embed="rId5"/>
          <a:stretch>
            <a:fillRect/>
          </a:stretch>
        </p:blipFill>
        <p:spPr>
          <a:xfrm>
            <a:off x="179512" y="1196751"/>
            <a:ext cx="4228574" cy="55247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733171-C831-8070-E7F3-1CE9663F87D4}"/>
              </a:ext>
            </a:extLst>
          </p:cNvPr>
          <p:cNvSpPr>
            <a:spLocks noGrp="1"/>
          </p:cNvSpPr>
          <p:nvPr>
            <p:ph type="title"/>
          </p:nvPr>
        </p:nvSpPr>
        <p:spPr>
          <a:xfrm>
            <a:off x="457200" y="4478338"/>
            <a:ext cx="8229600" cy="1371600"/>
          </a:xfrm>
        </p:spPr>
        <p:txBody>
          <a:bodyPr/>
          <a:lstStyle/>
          <a:p>
            <a:pPr>
              <a:defRPr/>
            </a:pPr>
            <a:r>
              <a:rPr lang="it-IT" sz="1800" dirty="0"/>
              <a:t>La lezione di Anatomia del dottor </a:t>
            </a:r>
            <a:r>
              <a:rPr lang="it-IT" sz="1800" dirty="0" err="1"/>
              <a:t>Tulp</a:t>
            </a:r>
            <a:r>
              <a:rPr lang="it-IT" sz="1800" dirty="0"/>
              <a:t> di Rembrandt (1632)</a:t>
            </a:r>
          </a:p>
        </p:txBody>
      </p:sp>
      <p:sp>
        <p:nvSpPr>
          <p:cNvPr id="4" name="Segnaposto numero diapositiva 3">
            <a:extLst>
              <a:ext uri="{FF2B5EF4-FFF2-40B4-BE49-F238E27FC236}">
                <a16:creationId xmlns:a16="http://schemas.microsoft.com/office/drawing/2014/main" id="{6F6AB1B7-3227-2399-FAE5-954A86729870}"/>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767E98-AB9B-5545-940B-897266074AE3}" type="slidenum">
              <a:rPr lang="it-IT" altLang="it-IT" sz="1400"/>
              <a:pPr/>
              <a:t>10</a:t>
            </a:fld>
            <a:endParaRPr lang="it-IT" altLang="it-IT" sz="1400"/>
          </a:p>
        </p:txBody>
      </p:sp>
      <p:pic>
        <p:nvPicPr>
          <p:cNvPr id="22531" name="Immagine 4">
            <a:extLst>
              <a:ext uri="{FF2B5EF4-FFF2-40B4-BE49-F238E27FC236}">
                <a16:creationId xmlns:a16="http://schemas.microsoft.com/office/drawing/2014/main" id="{CF5D550B-E0A8-3C7D-4A43-E3AA1555AE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78" y="40931"/>
            <a:ext cx="9074426" cy="68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F20E5F86-825B-69DA-06A8-AA879EB3BDC8}"/>
              </a:ext>
            </a:extLst>
          </p:cNvPr>
          <p:cNvSpPr txBox="1"/>
          <p:nvPr/>
        </p:nvSpPr>
        <p:spPr>
          <a:xfrm>
            <a:off x="251520" y="6170738"/>
            <a:ext cx="4764089" cy="646331"/>
          </a:xfrm>
          <a:prstGeom prst="rect">
            <a:avLst/>
          </a:prstGeom>
          <a:noFill/>
        </p:spPr>
        <p:txBody>
          <a:bodyPr wrap="square">
            <a:spAutoFit/>
          </a:bodyPr>
          <a:lstStyle/>
          <a:p>
            <a:pPr algn="ctr"/>
            <a:r>
              <a:rPr lang="it-IT" sz="1800" dirty="0"/>
              <a:t>Lezione di anatomia del dottor </a:t>
            </a:r>
            <a:r>
              <a:rPr lang="it-IT" sz="1800" dirty="0" err="1"/>
              <a:t>Nicolaes</a:t>
            </a:r>
            <a:r>
              <a:rPr lang="it-IT" sz="1800" dirty="0"/>
              <a:t> </a:t>
            </a:r>
            <a:r>
              <a:rPr lang="it-IT" sz="1800" dirty="0" err="1"/>
              <a:t>Tulp</a:t>
            </a:r>
            <a:endParaRPr lang="it-IT" sz="1800" dirty="0"/>
          </a:p>
          <a:p>
            <a:pPr algn="ctr"/>
            <a:r>
              <a:rPr lang="it-IT" sz="1800" dirty="0"/>
              <a:t>Rembrandt, 1632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387C3B43-401C-095E-A7EB-1B6E5E7A9BAD}"/>
              </a:ext>
            </a:extLst>
          </p:cNvPr>
          <p:cNvSpPr>
            <a:spLocks noGrp="1" noChangeArrowheads="1"/>
          </p:cNvSpPr>
          <p:nvPr>
            <p:ph type="title"/>
          </p:nvPr>
        </p:nvSpPr>
        <p:spPr/>
        <p:txBody>
          <a:bodyPr/>
          <a:lstStyle/>
          <a:p>
            <a:pPr eaLnBrk="1" hangingPunct="1">
              <a:defRPr/>
            </a:pPr>
            <a:r>
              <a:rPr lang="it-IT" altLang="x-none"/>
              <a:t>Il Teatro Anatomico</a:t>
            </a:r>
          </a:p>
        </p:txBody>
      </p:sp>
      <p:pic>
        <p:nvPicPr>
          <p:cNvPr id="23554" name="Picture 5" descr="imagep198">
            <a:extLst>
              <a:ext uri="{FF2B5EF4-FFF2-40B4-BE49-F238E27FC236}">
                <a16:creationId xmlns:a16="http://schemas.microsoft.com/office/drawing/2014/main" id="{F24EE037-B17C-8817-39C1-18E307CB9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44675"/>
            <a:ext cx="58674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B518E4C7-7128-833C-E98E-77071D3CB243}"/>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844872-4C39-A342-9191-64F4586F5A15}" type="slidenum">
              <a:rPr lang="it-IT" altLang="it-IT" sz="1400"/>
              <a:pPr/>
              <a:t>11</a:t>
            </a:fld>
            <a:endParaRPr lang="it-IT" altLang="it-IT"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8074E43-E4C1-8AD0-CBD7-A3D74096249A}"/>
              </a:ext>
            </a:extLst>
          </p:cNvPr>
          <p:cNvSpPr>
            <a:spLocks noGrp="1" noChangeArrowheads="1"/>
          </p:cNvSpPr>
          <p:nvPr>
            <p:ph type="title"/>
          </p:nvPr>
        </p:nvSpPr>
        <p:spPr>
          <a:xfrm>
            <a:off x="533400" y="609600"/>
            <a:ext cx="8229600" cy="1143000"/>
          </a:xfrm>
        </p:spPr>
        <p:txBody>
          <a:bodyPr/>
          <a:lstStyle/>
          <a:p>
            <a:pPr eaLnBrk="1" hangingPunct="1">
              <a:defRPr/>
            </a:pPr>
            <a:r>
              <a:rPr lang="it-IT" altLang="x-none" sz="3200" dirty="0"/>
              <a:t>Tirocinio: Addestrare il personale al rapporto con il paziente - le origini storiche</a:t>
            </a:r>
          </a:p>
        </p:txBody>
      </p:sp>
      <p:sp>
        <p:nvSpPr>
          <p:cNvPr id="86018" name="Rectangle 3">
            <a:extLst>
              <a:ext uri="{FF2B5EF4-FFF2-40B4-BE49-F238E27FC236}">
                <a16:creationId xmlns:a16="http://schemas.microsoft.com/office/drawing/2014/main" id="{9A633100-FAAA-DC70-B994-944853E5A9DD}"/>
              </a:ext>
            </a:extLst>
          </p:cNvPr>
          <p:cNvSpPr>
            <a:spLocks noGrp="1" noChangeArrowheads="1"/>
          </p:cNvSpPr>
          <p:nvPr>
            <p:ph type="body" idx="1"/>
          </p:nvPr>
        </p:nvSpPr>
        <p:spPr>
          <a:xfrm>
            <a:off x="685800" y="1981200"/>
            <a:ext cx="3886200" cy="4343400"/>
          </a:xfrm>
        </p:spPr>
        <p:txBody>
          <a:bodyPr/>
          <a:lstStyle/>
          <a:p>
            <a:pPr eaLnBrk="1" hangingPunct="1">
              <a:buFont typeface="Wingdings" charset="2"/>
              <a:buChar char="n"/>
              <a:defRPr/>
            </a:pPr>
            <a:r>
              <a:rPr lang="it-IT" altLang="x-none"/>
              <a:t>René Laennec (1781-1826) e l</a:t>
            </a:r>
            <a:r>
              <a:rPr lang="ja-JP" altLang="it-IT"/>
              <a:t>’</a:t>
            </a:r>
            <a:r>
              <a:rPr lang="it-IT" altLang="ja-JP"/>
              <a:t>invenzione dello stetoscopio all</a:t>
            </a:r>
            <a:r>
              <a:rPr lang="ja-JP" altLang="it-IT"/>
              <a:t>’</a:t>
            </a:r>
            <a:r>
              <a:rPr lang="it-IT" altLang="ja-JP"/>
              <a:t>Ospedale Necker di Parigi</a:t>
            </a:r>
          </a:p>
          <a:p>
            <a:pPr eaLnBrk="1" hangingPunct="1">
              <a:buFont typeface="Wingdings" charset="2"/>
              <a:buChar char="n"/>
              <a:defRPr/>
            </a:pPr>
            <a:r>
              <a:rPr lang="it-IT" altLang="x-none"/>
              <a:t>Le prime lezioni al letto del paziente</a:t>
            </a:r>
          </a:p>
        </p:txBody>
      </p:sp>
      <p:pic>
        <p:nvPicPr>
          <p:cNvPr id="27651" name="Picture 4" descr="667px-Laennec_-_Théobald_Chartran">
            <a:extLst>
              <a:ext uri="{FF2B5EF4-FFF2-40B4-BE49-F238E27FC236}">
                <a16:creationId xmlns:a16="http://schemas.microsoft.com/office/drawing/2014/main" id="{0494BB61-28EC-E5FD-79C5-C2E45DE97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128838"/>
            <a:ext cx="4419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FCB0E81C-CD37-C967-0773-758059B1C087}"/>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B838B8-0324-784D-B44B-FB930A017A5F}" type="slidenum">
              <a:rPr lang="it-IT" altLang="it-IT" sz="1400"/>
              <a:pPr/>
              <a:t>12</a:t>
            </a:fld>
            <a:endParaRPr lang="it-IT" altLang="it-IT"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A42E5B8-168C-DBD8-3F77-29CE96C83CAB}"/>
              </a:ext>
            </a:extLst>
          </p:cNvPr>
          <p:cNvSpPr>
            <a:spLocks noGrp="1" noChangeArrowheads="1"/>
          </p:cNvSpPr>
          <p:nvPr>
            <p:ph type="title"/>
          </p:nvPr>
        </p:nvSpPr>
        <p:spPr>
          <a:xfrm>
            <a:off x="685800" y="228600"/>
            <a:ext cx="7772400" cy="1143000"/>
          </a:xfrm>
        </p:spPr>
        <p:txBody>
          <a:bodyPr/>
          <a:lstStyle/>
          <a:p>
            <a:pPr eaLnBrk="1" hangingPunct="1">
              <a:defRPr/>
            </a:pPr>
            <a:r>
              <a:rPr lang="ja-JP" altLang="it-IT"/>
              <a:t>“</a:t>
            </a:r>
            <a:r>
              <a:rPr lang="it-IT" altLang="ja-JP"/>
              <a:t>Bedside Manners</a:t>
            </a:r>
            <a:r>
              <a:rPr lang="ja-JP" altLang="it-IT"/>
              <a:t>”</a:t>
            </a:r>
            <a:endParaRPr lang="it-IT" altLang="x-none"/>
          </a:p>
        </p:txBody>
      </p:sp>
      <p:sp>
        <p:nvSpPr>
          <p:cNvPr id="88066" name="Rectangle 3">
            <a:extLst>
              <a:ext uri="{FF2B5EF4-FFF2-40B4-BE49-F238E27FC236}">
                <a16:creationId xmlns:a16="http://schemas.microsoft.com/office/drawing/2014/main" id="{8FBB6954-F9E6-4C3C-1ACC-95D5810406C0}"/>
              </a:ext>
            </a:extLst>
          </p:cNvPr>
          <p:cNvSpPr>
            <a:spLocks noGrp="1" noChangeArrowheads="1"/>
          </p:cNvSpPr>
          <p:nvPr>
            <p:ph type="body" idx="1"/>
          </p:nvPr>
        </p:nvSpPr>
        <p:spPr>
          <a:xfrm>
            <a:off x="107504" y="1700808"/>
            <a:ext cx="8798371" cy="5896967"/>
          </a:xfrm>
        </p:spPr>
        <p:txBody>
          <a:bodyPr/>
          <a:lstStyle/>
          <a:p>
            <a:pPr algn="just" eaLnBrk="1" hangingPunct="1">
              <a:lnSpc>
                <a:spcPct val="90000"/>
              </a:lnSpc>
              <a:buFont typeface="Wingdings" charset="2"/>
              <a:buChar char="n"/>
              <a:defRPr/>
            </a:pPr>
            <a:r>
              <a:rPr lang="it-IT" altLang="x-none" dirty="0"/>
              <a:t>L</a:t>
            </a:r>
            <a:r>
              <a:rPr lang="ja-JP" altLang="it-IT" dirty="0"/>
              <a:t>’</a:t>
            </a:r>
            <a:r>
              <a:rPr lang="it-IT" altLang="ja-JP" dirty="0"/>
              <a:t>insegnamento in medicina avviene dunque al letto del malato a partire da </a:t>
            </a:r>
            <a:r>
              <a:rPr lang="it-IT" altLang="ja-JP" dirty="0" err="1"/>
              <a:t>Laennec</a:t>
            </a:r>
            <a:r>
              <a:rPr lang="it-IT" altLang="ja-JP" dirty="0"/>
              <a:t>.</a:t>
            </a:r>
          </a:p>
          <a:p>
            <a:pPr algn="just" eaLnBrk="1" hangingPunct="1">
              <a:lnSpc>
                <a:spcPct val="90000"/>
              </a:lnSpc>
              <a:buFont typeface="Wingdings" charset="2"/>
              <a:buChar char="n"/>
              <a:defRPr/>
            </a:pPr>
            <a:r>
              <a:rPr lang="it-IT" altLang="ja-JP" dirty="0"/>
              <a:t>MA:</a:t>
            </a:r>
          </a:p>
          <a:p>
            <a:pPr algn="just" eaLnBrk="1" hangingPunct="1">
              <a:lnSpc>
                <a:spcPct val="90000"/>
              </a:lnSpc>
              <a:buFont typeface="Wingdings" charset="2"/>
              <a:buChar char="n"/>
              <a:defRPr/>
            </a:pPr>
            <a:r>
              <a:rPr lang="it-IT" altLang="x-none" dirty="0"/>
              <a:t>Nei moderni ospedali questo metodo didattico si è fatto sempre più raro con i progressi tecnologici, con diminuita attenzione per la relazione con il paziente e ripercussioni </a:t>
            </a:r>
            <a:r>
              <a:rPr lang="it-IT" altLang="x-none" dirty="0" err="1"/>
              <a:t>sull</a:t>
            </a:r>
            <a:r>
              <a:rPr lang="ja-JP" altLang="it-IT" dirty="0"/>
              <a:t>’</a:t>
            </a:r>
            <a:r>
              <a:rPr lang="it-IT" altLang="ja-JP" dirty="0"/>
              <a:t>efficacia </a:t>
            </a:r>
            <a:r>
              <a:rPr lang="it-IT" altLang="ja-JP" dirty="0" err="1"/>
              <a:t>dell</a:t>
            </a:r>
            <a:r>
              <a:rPr lang="ja-JP" altLang="it-IT" dirty="0"/>
              <a:t>’</a:t>
            </a:r>
            <a:r>
              <a:rPr lang="it-IT" altLang="ja-JP" dirty="0"/>
              <a:t> addestramento al rapporto e dello sviluppo di tecniche comunicazionali efficaci.</a:t>
            </a:r>
          </a:p>
          <a:p>
            <a:pPr eaLnBrk="1" hangingPunct="1">
              <a:lnSpc>
                <a:spcPct val="90000"/>
              </a:lnSpc>
              <a:buFont typeface="Wingdings" charset="2"/>
              <a:buChar char="n"/>
              <a:defRPr/>
            </a:pPr>
            <a:endParaRPr lang="it-IT" altLang="x-none" sz="2800" dirty="0"/>
          </a:p>
        </p:txBody>
      </p:sp>
      <p:sp>
        <p:nvSpPr>
          <p:cNvPr id="2" name="Segnaposto numero diapositiva 1">
            <a:extLst>
              <a:ext uri="{FF2B5EF4-FFF2-40B4-BE49-F238E27FC236}">
                <a16:creationId xmlns:a16="http://schemas.microsoft.com/office/drawing/2014/main" id="{286406C6-5501-C385-334E-C93DD10CC778}"/>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DF90D6-4BEB-9148-B713-F82121B6BC09}" type="slidenum">
              <a:rPr lang="it-IT" altLang="it-IT" sz="1400"/>
              <a:pPr/>
              <a:t>13</a:t>
            </a:fld>
            <a:endParaRPr lang="it-IT" altLang="it-IT"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0AF81CF2-5BDA-C574-5595-62D48F179A36}"/>
              </a:ext>
            </a:extLst>
          </p:cNvPr>
          <p:cNvSpPr>
            <a:spLocks noGrp="1" noChangeArrowheads="1"/>
          </p:cNvSpPr>
          <p:nvPr>
            <p:ph type="title"/>
          </p:nvPr>
        </p:nvSpPr>
        <p:spPr>
          <a:xfrm>
            <a:off x="685800" y="152400"/>
            <a:ext cx="7772400" cy="1143000"/>
          </a:xfrm>
        </p:spPr>
        <p:txBody>
          <a:bodyPr/>
          <a:lstStyle/>
          <a:p>
            <a:pPr eaLnBrk="1" hangingPunct="1">
              <a:defRPr/>
            </a:pPr>
            <a:r>
              <a:rPr lang="it-IT" altLang="x-none" sz="4000"/>
              <a:t>Dalle fiction televisive ai pazienti</a:t>
            </a:r>
            <a:endParaRPr lang="it-IT" altLang="x-none"/>
          </a:p>
        </p:txBody>
      </p:sp>
      <p:sp>
        <p:nvSpPr>
          <p:cNvPr id="90114" name="Rectangle 3">
            <a:extLst>
              <a:ext uri="{FF2B5EF4-FFF2-40B4-BE49-F238E27FC236}">
                <a16:creationId xmlns:a16="http://schemas.microsoft.com/office/drawing/2014/main" id="{D6B85131-A8BE-863B-2064-6D9497FCB17B}"/>
              </a:ext>
            </a:extLst>
          </p:cNvPr>
          <p:cNvSpPr>
            <a:spLocks noGrp="1" noChangeArrowheads="1"/>
          </p:cNvSpPr>
          <p:nvPr>
            <p:ph type="body" idx="1"/>
          </p:nvPr>
        </p:nvSpPr>
        <p:spPr>
          <a:xfrm>
            <a:off x="0" y="1219200"/>
            <a:ext cx="8915400" cy="3352800"/>
          </a:xfrm>
        </p:spPr>
        <p:txBody>
          <a:bodyPr/>
          <a:lstStyle/>
          <a:p>
            <a:pPr algn="just" eaLnBrk="1" hangingPunct="1">
              <a:lnSpc>
                <a:spcPct val="90000"/>
              </a:lnSpc>
              <a:buFontTx/>
              <a:buNone/>
              <a:defRPr/>
            </a:pPr>
            <a:r>
              <a:rPr lang="it-IT" altLang="x-none" sz="2400"/>
              <a:t>L</a:t>
            </a:r>
            <a:r>
              <a:rPr lang="ja-JP" altLang="it-IT" sz="2400"/>
              <a:t>’</a:t>
            </a:r>
            <a:r>
              <a:rPr lang="it-IT" altLang="ja-JP" sz="2400"/>
              <a:t>uso di filmati per lo sviluppo di tecniche relazionali occupa un ruolo rilevante fra le attuali metodiche formative. L</a:t>
            </a:r>
            <a:r>
              <a:rPr lang="ja-JP" altLang="it-IT" sz="2400"/>
              <a:t>’</a:t>
            </a:r>
            <a:r>
              <a:rPr lang="it-IT" altLang="ja-JP" sz="2400"/>
              <a:t>assunto metodologico di base consiste nella convinzione che un esercizio controllato dei meccanismi di condivisione delle emozioni sia precursore di un buon adattamento emotivo nel contatto con il paziente, in situazione di piccolo gruppo durante la visione di un video di argomento medico con sviluppo di meccanismi di tipo identificativo e successivi role-playing (</a:t>
            </a:r>
            <a:r>
              <a:rPr lang="ja-JP" altLang="it-IT" sz="2400"/>
              <a:t>‘</a:t>
            </a:r>
            <a:r>
              <a:rPr lang="it-IT" altLang="ja-JP" sz="2400"/>
              <a:t>Capture</a:t>
            </a:r>
            <a:r>
              <a:rPr lang="ja-JP" altLang="it-IT" sz="2400"/>
              <a:t>’</a:t>
            </a:r>
            <a:r>
              <a:rPr lang="it-IT" altLang="ja-JP" sz="2400"/>
              <a:t> Phenomenon).</a:t>
            </a:r>
            <a:endParaRPr lang="it-IT" altLang="x-none" sz="2400"/>
          </a:p>
        </p:txBody>
      </p:sp>
      <p:pic>
        <p:nvPicPr>
          <p:cNvPr id="32771" name="Picture 4" descr="er_clooney">
            <a:extLst>
              <a:ext uri="{FF2B5EF4-FFF2-40B4-BE49-F238E27FC236}">
                <a16:creationId xmlns:a16="http://schemas.microsoft.com/office/drawing/2014/main" id="{D6BB995F-EC25-A36E-9A04-7ECA6E106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05263"/>
            <a:ext cx="358140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a:extLst>
              <a:ext uri="{FF2B5EF4-FFF2-40B4-BE49-F238E27FC236}">
                <a16:creationId xmlns:a16="http://schemas.microsoft.com/office/drawing/2014/main" id="{876EC7E0-ACB3-184B-371B-3EF9BC0A80BF}"/>
              </a:ext>
            </a:extLst>
          </p:cNvPr>
          <p:cNvSpPr>
            <a:spLocks noChangeArrowheads="1"/>
          </p:cNvSpPr>
          <p:nvPr/>
        </p:nvSpPr>
        <p:spPr bwMode="auto">
          <a:xfrm>
            <a:off x="528638" y="4924425"/>
            <a:ext cx="4500562"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9pPr>
          </a:lstStyle>
          <a:p>
            <a:pPr algn="just">
              <a:spcBef>
                <a:spcPct val="0"/>
              </a:spcBef>
              <a:buClrTx/>
              <a:buSzTx/>
              <a:buFontTx/>
              <a:buNone/>
            </a:pPr>
            <a:r>
              <a:rPr lang="it-IT" altLang="it-IT" sz="1400"/>
              <a:t>(Hofner C Buchanan M: Young Adults</a:t>
            </a:r>
            <a:r>
              <a:rPr lang="ja-JP" altLang="it-IT" sz="1400"/>
              <a:t>’</a:t>
            </a:r>
            <a:r>
              <a:rPr lang="it-IT" altLang="ja-JP" sz="1400"/>
              <a:t> Wishful Identification with TV Characters: The role of perceived similarity and character attributes. Media Psychol 7:325, 2005).</a:t>
            </a:r>
            <a:endParaRPr lang="it-IT" altLang="it-IT" sz="1400"/>
          </a:p>
        </p:txBody>
      </p:sp>
      <p:sp>
        <p:nvSpPr>
          <p:cNvPr id="2" name="Segnaposto numero diapositiva 1">
            <a:extLst>
              <a:ext uri="{FF2B5EF4-FFF2-40B4-BE49-F238E27FC236}">
                <a16:creationId xmlns:a16="http://schemas.microsoft.com/office/drawing/2014/main" id="{4E7E78BD-B5B1-BD75-9E52-8340137A168A}"/>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4B4414-DF56-3F4A-8CE8-96611E74930A}" type="slidenum">
              <a:rPr lang="it-IT" altLang="it-IT" sz="1400"/>
              <a:pPr/>
              <a:t>14</a:t>
            </a:fld>
            <a:endParaRPr lang="it-IT" altLang="it-IT"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073C54-460B-65A7-C489-931FEE4FEBE9}"/>
              </a:ext>
            </a:extLst>
          </p:cNvPr>
          <p:cNvSpPr>
            <a:spLocks noGrp="1"/>
          </p:cNvSpPr>
          <p:nvPr>
            <p:ph type="title"/>
          </p:nvPr>
        </p:nvSpPr>
        <p:spPr>
          <a:xfrm>
            <a:off x="395288" y="31750"/>
            <a:ext cx="8229600" cy="1371600"/>
          </a:xfrm>
        </p:spPr>
        <p:txBody>
          <a:bodyPr/>
          <a:lstStyle/>
          <a:p>
            <a:pPr>
              <a:defRPr/>
            </a:pPr>
            <a:r>
              <a:rPr lang="it-IT" sz="3600" dirty="0"/>
              <a:t>Livelli di esperienze della sofferenza</a:t>
            </a:r>
          </a:p>
        </p:txBody>
      </p:sp>
      <p:sp>
        <p:nvSpPr>
          <p:cNvPr id="3" name="Segnaposto contenuto 2">
            <a:extLst>
              <a:ext uri="{FF2B5EF4-FFF2-40B4-BE49-F238E27FC236}">
                <a16:creationId xmlns:a16="http://schemas.microsoft.com/office/drawing/2014/main" id="{913B03C2-B3F0-E9C0-C62E-16A15162882B}"/>
              </a:ext>
            </a:extLst>
          </p:cNvPr>
          <p:cNvSpPr>
            <a:spLocks noGrp="1"/>
          </p:cNvSpPr>
          <p:nvPr>
            <p:ph idx="1"/>
          </p:nvPr>
        </p:nvSpPr>
        <p:spPr>
          <a:xfrm>
            <a:off x="169863" y="1196975"/>
            <a:ext cx="8578850" cy="4178300"/>
          </a:xfrm>
        </p:spPr>
        <p:txBody>
          <a:bodyPr/>
          <a:lstStyle/>
          <a:p>
            <a:pPr marL="0" indent="0">
              <a:buFont typeface="Wingdings" charset="2"/>
              <a:buNone/>
              <a:defRPr/>
            </a:pPr>
            <a:r>
              <a:rPr lang="it-IT" sz="2400" b="1" dirty="0">
                <a:effectLst/>
              </a:rPr>
              <a:t>L’esperienza narrativa nella sofferenza:</a:t>
            </a:r>
            <a:endParaRPr lang="it-IT" sz="2400" dirty="0">
              <a:effectLst/>
            </a:endParaRPr>
          </a:p>
          <a:p>
            <a:pPr marL="0" indent="0">
              <a:buFont typeface="Wingdings" charset="2"/>
              <a:buNone/>
              <a:defRPr/>
            </a:pPr>
            <a:r>
              <a:rPr lang="it-IT" sz="2400" b="1" dirty="0">
                <a:effectLst/>
              </a:rPr>
              <a:t>1 – qualcuno (sconosciuto) ti racconta una storia di sofferenza di persone sconosciute</a:t>
            </a:r>
            <a:endParaRPr lang="it-IT" sz="2400" dirty="0">
              <a:effectLst/>
            </a:endParaRPr>
          </a:p>
          <a:p>
            <a:pPr marL="0" indent="0">
              <a:buFont typeface="Wingdings" charset="2"/>
              <a:buNone/>
              <a:defRPr/>
            </a:pPr>
            <a:r>
              <a:rPr lang="it-IT" sz="2400" b="1" dirty="0">
                <a:effectLst/>
              </a:rPr>
              <a:t>2 – qualcuno (sconosciuto) ti racconta la propria storia di sofferenza</a:t>
            </a:r>
            <a:endParaRPr lang="it-IT" sz="2400" dirty="0">
              <a:effectLst/>
            </a:endParaRPr>
          </a:p>
          <a:p>
            <a:pPr marL="0" indent="0">
              <a:buFont typeface="Wingdings" charset="2"/>
              <a:buNone/>
              <a:defRPr/>
            </a:pPr>
            <a:r>
              <a:rPr lang="it-IT" sz="2400" b="1" dirty="0">
                <a:effectLst/>
              </a:rPr>
              <a:t>3 – qualcuno (sconosciuto) sta soffrendo di fronte a te</a:t>
            </a:r>
            <a:endParaRPr lang="it-IT" sz="2400" dirty="0">
              <a:effectLst/>
            </a:endParaRPr>
          </a:p>
          <a:p>
            <a:pPr marL="0" indent="0">
              <a:buFont typeface="Wingdings" charset="2"/>
              <a:buNone/>
              <a:defRPr/>
            </a:pPr>
            <a:r>
              <a:rPr lang="it-IT" sz="2400" b="1" dirty="0">
                <a:effectLst/>
              </a:rPr>
              <a:t>4 – una persona conosciuta ti racconta una storia di sofferenza propria o di persone conosciute</a:t>
            </a:r>
            <a:endParaRPr lang="it-IT" sz="2400" dirty="0">
              <a:effectLst/>
            </a:endParaRPr>
          </a:p>
          <a:p>
            <a:pPr marL="0" indent="0">
              <a:buFont typeface="Wingdings" charset="2"/>
              <a:buNone/>
              <a:defRPr/>
            </a:pPr>
            <a:r>
              <a:rPr lang="it-IT" sz="2400" b="1" dirty="0">
                <a:effectLst/>
              </a:rPr>
              <a:t>5 – una persona conosciuta sta soffrendo di fronte a te</a:t>
            </a:r>
            <a:endParaRPr lang="it-IT" sz="2400" dirty="0">
              <a:effectLst/>
            </a:endParaRPr>
          </a:p>
          <a:p>
            <a:pPr marL="0" indent="0">
              <a:buFont typeface="Wingdings" charset="2"/>
              <a:buNone/>
              <a:defRPr/>
            </a:pPr>
            <a:r>
              <a:rPr lang="it-IT" sz="2400" b="1" dirty="0">
                <a:effectLst/>
              </a:rPr>
              <a:t>6 – tu stai soffrendo</a:t>
            </a:r>
            <a:endParaRPr lang="it-IT" sz="2400" dirty="0">
              <a:effectLst/>
            </a:endParaRPr>
          </a:p>
          <a:p>
            <a:pPr>
              <a:buFont typeface="Wingdings" charset="2"/>
              <a:buChar char="n"/>
              <a:defRPr/>
            </a:pPr>
            <a:endParaRPr lang="it-IT" sz="2400" dirty="0"/>
          </a:p>
        </p:txBody>
      </p:sp>
      <p:sp>
        <p:nvSpPr>
          <p:cNvPr id="4" name="Segnaposto numero diapositiva 3">
            <a:extLst>
              <a:ext uri="{FF2B5EF4-FFF2-40B4-BE49-F238E27FC236}">
                <a16:creationId xmlns:a16="http://schemas.microsoft.com/office/drawing/2014/main" id="{7EDC1789-D2EB-8E56-38DC-9A62205984D9}"/>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638157-BA04-9F4D-AA5D-9A509AA57118}" type="slidenum">
              <a:rPr lang="it-IT" altLang="it-IT" sz="1400"/>
              <a:pPr/>
              <a:t>15</a:t>
            </a:fld>
            <a:endParaRPr lang="it-IT" altLang="it-IT"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AD45EA29-3A9E-EC28-1953-438EE27C6294}"/>
              </a:ext>
            </a:extLst>
          </p:cNvPr>
          <p:cNvSpPr>
            <a:spLocks noGrp="1" noChangeArrowheads="1"/>
          </p:cNvSpPr>
          <p:nvPr>
            <p:ph type="title"/>
          </p:nvPr>
        </p:nvSpPr>
        <p:spPr/>
        <p:txBody>
          <a:bodyPr/>
          <a:lstStyle/>
          <a:p>
            <a:pPr eaLnBrk="1" hangingPunct="1">
              <a:defRPr/>
            </a:pPr>
            <a:r>
              <a:rPr lang="it-IT" altLang="x-none"/>
              <a:t>Il Primo Livello aspecifico del coinvolgimento emotivo</a:t>
            </a:r>
          </a:p>
        </p:txBody>
      </p:sp>
      <p:sp>
        <p:nvSpPr>
          <p:cNvPr id="92162" name="Rectangle 3">
            <a:extLst>
              <a:ext uri="{FF2B5EF4-FFF2-40B4-BE49-F238E27FC236}">
                <a16:creationId xmlns:a16="http://schemas.microsoft.com/office/drawing/2014/main" id="{95B59F89-C3A3-23CE-4E9F-B8B397C718D2}"/>
              </a:ext>
            </a:extLst>
          </p:cNvPr>
          <p:cNvSpPr>
            <a:spLocks noGrp="1" noChangeArrowheads="1"/>
          </p:cNvSpPr>
          <p:nvPr>
            <p:ph type="body" idx="1"/>
          </p:nvPr>
        </p:nvSpPr>
        <p:spPr>
          <a:xfrm>
            <a:off x="685800" y="1981200"/>
            <a:ext cx="4648200" cy="4648200"/>
          </a:xfrm>
        </p:spPr>
        <p:txBody>
          <a:bodyPr/>
          <a:lstStyle/>
          <a:p>
            <a:pPr algn="just" eaLnBrk="1" hangingPunct="1">
              <a:lnSpc>
                <a:spcPct val="90000"/>
              </a:lnSpc>
              <a:buFont typeface="Wingdings" charset="2"/>
              <a:buChar char="n"/>
              <a:defRPr/>
            </a:pPr>
            <a:r>
              <a:rPr lang="it-IT" altLang="x-none" sz="2800"/>
              <a:t>A un primo livello gli studenti assumono atteggiamenti tipici del lettore/spettatore di fronte a storie emotivamente coinvolgenti, fenomeno frequente quando il materiale proposto proviene dal circuito cinematografico, il cui scopo primario non è quello didattico.</a:t>
            </a:r>
          </a:p>
        </p:txBody>
      </p:sp>
      <p:pic>
        <p:nvPicPr>
          <p:cNvPr id="35843" name="Picture 4" descr="the+doctor">
            <a:extLst>
              <a:ext uri="{FF2B5EF4-FFF2-40B4-BE49-F238E27FC236}">
                <a16:creationId xmlns:a16="http://schemas.microsoft.com/office/drawing/2014/main" id="{8243001D-F121-BB3D-797C-DE51F2A29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14600"/>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E136B0BB-8D51-D9FE-59D2-7A4EFD3EB0CE}"/>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95E5B2-EDFD-184E-82FD-337C12176D31}" type="slidenum">
              <a:rPr lang="it-IT" altLang="it-IT" sz="1400"/>
              <a:pPr/>
              <a:t>16</a:t>
            </a:fld>
            <a:endParaRPr lang="it-IT" altLang="it-IT"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9740DAB8-37AE-D068-0A1D-B15FA6F3D170}"/>
              </a:ext>
            </a:extLst>
          </p:cNvPr>
          <p:cNvSpPr>
            <a:spLocks noGrp="1" noChangeArrowheads="1"/>
          </p:cNvSpPr>
          <p:nvPr>
            <p:ph type="title"/>
          </p:nvPr>
        </p:nvSpPr>
        <p:spPr>
          <a:xfrm>
            <a:off x="685800" y="381000"/>
            <a:ext cx="7772400" cy="1143000"/>
          </a:xfrm>
        </p:spPr>
        <p:txBody>
          <a:bodyPr/>
          <a:lstStyle/>
          <a:p>
            <a:pPr eaLnBrk="1" hangingPunct="1">
              <a:defRPr/>
            </a:pPr>
            <a:r>
              <a:rPr lang="it-IT" altLang="x-none"/>
              <a:t>Il Secondo Livello del coinvolgimento emotivo</a:t>
            </a:r>
          </a:p>
        </p:txBody>
      </p:sp>
      <p:sp>
        <p:nvSpPr>
          <p:cNvPr id="94210" name="Rectangle 3">
            <a:extLst>
              <a:ext uri="{FF2B5EF4-FFF2-40B4-BE49-F238E27FC236}">
                <a16:creationId xmlns:a16="http://schemas.microsoft.com/office/drawing/2014/main" id="{1D1FF2B2-187D-17EC-E4BF-3A16FC79D638}"/>
              </a:ext>
            </a:extLst>
          </p:cNvPr>
          <p:cNvSpPr>
            <a:spLocks noGrp="1" noChangeArrowheads="1"/>
          </p:cNvSpPr>
          <p:nvPr>
            <p:ph type="body" idx="1"/>
          </p:nvPr>
        </p:nvSpPr>
        <p:spPr>
          <a:xfrm>
            <a:off x="152400" y="1676400"/>
            <a:ext cx="5791200" cy="4953000"/>
          </a:xfrm>
        </p:spPr>
        <p:txBody>
          <a:bodyPr/>
          <a:lstStyle/>
          <a:p>
            <a:pPr algn="just" eaLnBrk="1" hangingPunct="1">
              <a:lnSpc>
                <a:spcPct val="90000"/>
              </a:lnSpc>
              <a:buFontTx/>
              <a:buNone/>
              <a:defRPr/>
            </a:pPr>
            <a:r>
              <a:rPr lang="it-IT" altLang="x-none" sz="2400"/>
              <a:t>A un livello più profondo lo studente si confronta con esperienze e aspettative relative alla funzione di medico, aspetti cruciali per lo studente, che ha limitate esperienze di Sé come curante e limitate esperienze di vita. Può non essere mai stato malato seriamente, non aver mai avuto lutti, non aver mai dovuto occuparsi di assistenza a malati o, invece, aver già affrontato situazioni difficili, che possono aver creato aree personali di particolare sensibilità, per cui è necessario usare cautela, prendendosi cura delle persone più esposte. </a:t>
            </a:r>
          </a:p>
        </p:txBody>
      </p:sp>
      <p:pic>
        <p:nvPicPr>
          <p:cNvPr id="37891" name="Picture 4" descr="students">
            <a:extLst>
              <a:ext uri="{FF2B5EF4-FFF2-40B4-BE49-F238E27FC236}">
                <a16:creationId xmlns:a16="http://schemas.microsoft.com/office/drawing/2014/main" id="{72229566-954A-3B01-869A-4E791CF57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2286000"/>
            <a:ext cx="31083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8903B197-2E6B-7678-E504-C368FDD85E70}"/>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13A3C3-33D8-BD44-A13B-2E46A9CBE2DE}" type="slidenum">
              <a:rPr lang="it-IT" altLang="it-IT" sz="1400"/>
              <a:pPr/>
              <a:t>17</a:t>
            </a:fld>
            <a:endParaRPr lang="it-IT" altLang="it-IT"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00078FB5-E548-627E-21CC-713125B6ED4A}"/>
              </a:ext>
            </a:extLst>
          </p:cNvPr>
          <p:cNvSpPr>
            <a:spLocks noGrp="1" noChangeArrowheads="1"/>
          </p:cNvSpPr>
          <p:nvPr>
            <p:ph type="title"/>
          </p:nvPr>
        </p:nvSpPr>
        <p:spPr/>
        <p:txBody>
          <a:bodyPr/>
          <a:lstStyle/>
          <a:p>
            <a:pPr eaLnBrk="1" hangingPunct="1">
              <a:defRPr/>
            </a:pPr>
            <a:r>
              <a:rPr lang="it-IT" altLang="x-none"/>
              <a:t>Obiettivi di questo metodo</a:t>
            </a:r>
          </a:p>
        </p:txBody>
      </p:sp>
      <p:sp>
        <p:nvSpPr>
          <p:cNvPr id="96258" name="Rectangle 3">
            <a:extLst>
              <a:ext uri="{FF2B5EF4-FFF2-40B4-BE49-F238E27FC236}">
                <a16:creationId xmlns:a16="http://schemas.microsoft.com/office/drawing/2014/main" id="{97FA0A86-4868-3A58-B108-4614F01B3EC3}"/>
              </a:ext>
            </a:extLst>
          </p:cNvPr>
          <p:cNvSpPr>
            <a:spLocks noGrp="1" noChangeArrowheads="1"/>
          </p:cNvSpPr>
          <p:nvPr>
            <p:ph type="body" idx="1"/>
          </p:nvPr>
        </p:nvSpPr>
        <p:spPr>
          <a:xfrm>
            <a:off x="533400" y="1981200"/>
            <a:ext cx="7924800" cy="4114800"/>
          </a:xfrm>
        </p:spPr>
        <p:txBody>
          <a:bodyPr/>
          <a:lstStyle/>
          <a:p>
            <a:pPr algn="just" eaLnBrk="1" hangingPunct="1">
              <a:lnSpc>
                <a:spcPct val="90000"/>
              </a:lnSpc>
              <a:buFont typeface="Wingdings" charset="2"/>
              <a:buChar char="n"/>
              <a:defRPr/>
            </a:pPr>
            <a:r>
              <a:rPr lang="it-IT" altLang="x-none" sz="2800"/>
              <a:t>L</a:t>
            </a:r>
            <a:r>
              <a:rPr lang="ja-JP" altLang="it-IT" sz="2800"/>
              <a:t>’</a:t>
            </a:r>
            <a:r>
              <a:rPr lang="it-IT" altLang="ja-JP" sz="2800"/>
              <a:t>obiettivo di questo approccio è quello di promuovere interesse per le </a:t>
            </a:r>
            <a:r>
              <a:rPr lang="ja-JP" altLang="it-IT" sz="2800"/>
              <a:t>‘</a:t>
            </a:r>
            <a:r>
              <a:rPr lang="it-IT" altLang="ja-JP" sz="2800"/>
              <a:t>storie</a:t>
            </a:r>
            <a:r>
              <a:rPr lang="ja-JP" altLang="it-IT" sz="2800"/>
              <a:t>’</a:t>
            </a:r>
            <a:r>
              <a:rPr lang="it-IT" altLang="ja-JP" sz="2800"/>
              <a:t> dei pazienti, in un approccio narrativo alla malattia, accompagnando gli studenti nel percorso che va dall</a:t>
            </a:r>
            <a:r>
              <a:rPr lang="ja-JP" altLang="it-IT" sz="2800"/>
              <a:t>’</a:t>
            </a:r>
            <a:r>
              <a:rPr lang="it-IT" altLang="ja-JP" sz="2800"/>
              <a:t>identificazione con i personaggi (Primo Livello) ad una situazione in cui il livello nascente di assunzione dell</a:t>
            </a:r>
            <a:r>
              <a:rPr lang="ja-JP" altLang="it-IT" sz="2800"/>
              <a:t>’</a:t>
            </a:r>
            <a:r>
              <a:rPr lang="it-IT" altLang="ja-JP" sz="2800"/>
              <a:t>identità medica (Secondo Livello) comporta lo sviluppo di capacità difensive verso il coinvolgimento emotivo (riduzione dei punteggi della sottoscala Empathic Concern dell</a:t>
            </a:r>
            <a:r>
              <a:rPr lang="ja-JP" altLang="it-IT" sz="2800"/>
              <a:t>’</a:t>
            </a:r>
            <a:r>
              <a:rPr lang="it-IT" altLang="ja-JP" sz="2800"/>
              <a:t> IRI di Davis)</a:t>
            </a:r>
          </a:p>
          <a:p>
            <a:pPr eaLnBrk="1" hangingPunct="1">
              <a:lnSpc>
                <a:spcPct val="90000"/>
              </a:lnSpc>
              <a:buFont typeface="Wingdings" charset="2"/>
              <a:buChar char="n"/>
              <a:defRPr/>
            </a:pPr>
            <a:endParaRPr lang="it-IT" altLang="x-none" sz="2800"/>
          </a:p>
        </p:txBody>
      </p:sp>
      <p:sp>
        <p:nvSpPr>
          <p:cNvPr id="2" name="Segnaposto numero diapositiva 1">
            <a:extLst>
              <a:ext uri="{FF2B5EF4-FFF2-40B4-BE49-F238E27FC236}">
                <a16:creationId xmlns:a16="http://schemas.microsoft.com/office/drawing/2014/main" id="{2A2583B7-C25F-FDBC-D563-A95404968230}"/>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242B87-F6A4-F341-B266-1A4B4C64BB43}" type="slidenum">
              <a:rPr lang="it-IT" altLang="it-IT" sz="1400"/>
              <a:pPr/>
              <a:t>18</a:t>
            </a:fld>
            <a:endParaRPr lang="it-IT" altLang="it-IT"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70A35E0E-72F6-0BB5-09C4-7D6A4AF42EF9}"/>
              </a:ext>
            </a:extLst>
          </p:cNvPr>
          <p:cNvSpPr>
            <a:spLocks noGrp="1" noChangeArrowheads="1"/>
          </p:cNvSpPr>
          <p:nvPr>
            <p:ph type="title"/>
          </p:nvPr>
        </p:nvSpPr>
        <p:spPr>
          <a:xfrm>
            <a:off x="533400" y="609600"/>
            <a:ext cx="8153400" cy="1143000"/>
          </a:xfrm>
        </p:spPr>
        <p:txBody>
          <a:bodyPr/>
          <a:lstStyle/>
          <a:p>
            <a:pPr eaLnBrk="1" hangingPunct="1">
              <a:defRPr/>
            </a:pPr>
            <a:r>
              <a:rPr lang="it-IT" altLang="x-none" sz="3600"/>
              <a:t>Le Fasi dell</a:t>
            </a:r>
            <a:r>
              <a:rPr lang="ja-JP" altLang="it-IT" sz="3600"/>
              <a:t>’</a:t>
            </a:r>
            <a:r>
              <a:rPr lang="it-IT" altLang="ja-JP" sz="3600"/>
              <a:t>addestramento al processo empatico autentico e consapevole</a:t>
            </a:r>
            <a:endParaRPr lang="it-IT" altLang="x-none"/>
          </a:p>
        </p:txBody>
      </p:sp>
      <p:sp>
        <p:nvSpPr>
          <p:cNvPr id="98306" name="Rectangle 3">
            <a:extLst>
              <a:ext uri="{FF2B5EF4-FFF2-40B4-BE49-F238E27FC236}">
                <a16:creationId xmlns:a16="http://schemas.microsoft.com/office/drawing/2014/main" id="{C5227885-4AC5-82D8-EA46-EA49EFF28766}"/>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it-IT" altLang="x-none" sz="2800"/>
              <a:t>Fase 1 (identificazione): </a:t>
            </a:r>
          </a:p>
          <a:p>
            <a:pPr lvl="1" eaLnBrk="1" hangingPunct="1">
              <a:lnSpc>
                <a:spcPct val="90000"/>
              </a:lnSpc>
              <a:buFont typeface="Wingdings" charset="2"/>
              <a:buChar char="n"/>
              <a:defRPr/>
            </a:pPr>
            <a:r>
              <a:rPr lang="it-IT" altLang="x-none" sz="2400"/>
              <a:t>Quello/a sono io</a:t>
            </a:r>
          </a:p>
          <a:p>
            <a:pPr lvl="1" eaLnBrk="1" hangingPunct="1">
              <a:lnSpc>
                <a:spcPct val="90000"/>
              </a:lnSpc>
              <a:buFont typeface="Wingdings" charset="2"/>
              <a:buChar char="n"/>
              <a:defRPr/>
            </a:pPr>
            <a:r>
              <a:rPr lang="it-IT" altLang="x-none" sz="2400"/>
              <a:t>Mi sento come lui/lei</a:t>
            </a:r>
          </a:p>
          <a:p>
            <a:pPr eaLnBrk="1" hangingPunct="1">
              <a:lnSpc>
                <a:spcPct val="90000"/>
              </a:lnSpc>
              <a:buFont typeface="Wingdings" charset="2"/>
              <a:buChar char="n"/>
              <a:defRPr/>
            </a:pPr>
            <a:r>
              <a:rPr lang="it-IT" altLang="x-none" sz="2800"/>
              <a:t>Fase 2 (sviluppo di un processo empatico):</a:t>
            </a:r>
          </a:p>
          <a:p>
            <a:pPr lvl="1" eaLnBrk="1" hangingPunct="1">
              <a:lnSpc>
                <a:spcPct val="90000"/>
              </a:lnSpc>
              <a:buFont typeface="Wingdings" charset="2"/>
              <a:buChar char="n"/>
              <a:defRPr/>
            </a:pPr>
            <a:r>
              <a:rPr lang="it-IT" altLang="x-none" sz="2400"/>
              <a:t>Come lo/la posso aiutare con queste sensazioni che condivido?</a:t>
            </a:r>
          </a:p>
          <a:p>
            <a:pPr eaLnBrk="1" hangingPunct="1">
              <a:lnSpc>
                <a:spcPct val="90000"/>
              </a:lnSpc>
              <a:buFont typeface="Wingdings" charset="2"/>
              <a:buChar char="n"/>
              <a:defRPr/>
            </a:pPr>
            <a:r>
              <a:rPr lang="it-IT" altLang="x-none" sz="2800"/>
              <a:t>Fase 3 (role-playing): </a:t>
            </a:r>
          </a:p>
          <a:p>
            <a:pPr lvl="1" eaLnBrk="1" hangingPunct="1">
              <a:lnSpc>
                <a:spcPct val="90000"/>
              </a:lnSpc>
              <a:buFont typeface="Wingdings" charset="2"/>
              <a:buChar char="n"/>
              <a:defRPr/>
            </a:pPr>
            <a:r>
              <a:rPr lang="it-IT" altLang="x-none" sz="2400"/>
              <a:t>Assunzione di comportamenti personalizzati nella situazione, prima spontanei poi </a:t>
            </a:r>
            <a:r>
              <a:rPr lang="ja-JP" altLang="it-IT" sz="2400"/>
              <a:t>‘</a:t>
            </a:r>
            <a:r>
              <a:rPr lang="it-IT" altLang="ja-JP" sz="2400"/>
              <a:t>interpretati</a:t>
            </a:r>
            <a:r>
              <a:rPr lang="ja-JP" altLang="it-IT" sz="2400"/>
              <a:t>’</a:t>
            </a:r>
            <a:r>
              <a:rPr lang="it-IT" altLang="ja-JP" sz="2400"/>
              <a:t> ma autentici, nella prospettiva di mettere in grado lo studente di accostarsi al paziente.</a:t>
            </a:r>
            <a:endParaRPr lang="it-IT" altLang="x-none" sz="2400"/>
          </a:p>
        </p:txBody>
      </p:sp>
      <p:sp>
        <p:nvSpPr>
          <p:cNvPr id="2" name="Segnaposto numero diapositiva 1">
            <a:extLst>
              <a:ext uri="{FF2B5EF4-FFF2-40B4-BE49-F238E27FC236}">
                <a16:creationId xmlns:a16="http://schemas.microsoft.com/office/drawing/2014/main" id="{1B93948D-302C-3784-A36B-6C598F58019D}"/>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E086A6-1B0B-5547-B078-846E35D15DE8}" type="slidenum">
              <a:rPr lang="it-IT" altLang="it-IT" sz="1400"/>
              <a:pPr/>
              <a:t>19</a:t>
            </a:fld>
            <a:endParaRPr lang="it-IT" altLang="it-IT"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7D4C-BEB1-BCDD-F487-B68D8DD3535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8C23EC5-58D5-31F8-8E01-BE938756C680}"/>
              </a:ext>
            </a:extLst>
          </p:cNvPr>
          <p:cNvSpPr>
            <a:spLocks noGrp="1"/>
          </p:cNvSpPr>
          <p:nvPr>
            <p:ph type="title"/>
          </p:nvPr>
        </p:nvSpPr>
        <p:spPr/>
        <p:txBody>
          <a:bodyPr/>
          <a:lstStyle/>
          <a:p>
            <a:r>
              <a:rPr lang="it-IT" dirty="0"/>
              <a:t>Perché BASARE le cure sulla Gentilezza</a:t>
            </a:r>
          </a:p>
        </p:txBody>
      </p:sp>
      <p:sp>
        <p:nvSpPr>
          <p:cNvPr id="3" name="Segnaposto contenuto 2">
            <a:extLst>
              <a:ext uri="{FF2B5EF4-FFF2-40B4-BE49-F238E27FC236}">
                <a16:creationId xmlns:a16="http://schemas.microsoft.com/office/drawing/2014/main" id="{662144C4-66FB-22C0-9AAD-FC68E82BAA09}"/>
              </a:ext>
            </a:extLst>
          </p:cNvPr>
          <p:cNvSpPr>
            <a:spLocks noGrp="1"/>
          </p:cNvSpPr>
          <p:nvPr>
            <p:ph idx="1"/>
          </p:nvPr>
        </p:nvSpPr>
        <p:spPr>
          <a:xfrm>
            <a:off x="107504" y="1916832"/>
            <a:ext cx="8928992" cy="4608512"/>
          </a:xfrm>
        </p:spPr>
        <p:txBody>
          <a:bodyPr/>
          <a:lstStyle/>
          <a:p>
            <a:pPr algn="just"/>
            <a:r>
              <a:rPr lang="it-IT" dirty="0"/>
              <a:t>Per costruire cose complesse abbiamo bisogno di buone basi, solide e stabili</a:t>
            </a:r>
          </a:p>
          <a:p>
            <a:pPr algn="just"/>
            <a:r>
              <a:rPr lang="it-IT" dirty="0"/>
              <a:t>Costruire il rapporto con gli altri è una cosa complessa</a:t>
            </a:r>
          </a:p>
          <a:p>
            <a:pPr algn="just"/>
            <a:r>
              <a:rPr lang="it-IT" dirty="0"/>
              <a:t>Ancora più complesso costruire un rapporto con una persona che soffre</a:t>
            </a:r>
          </a:p>
          <a:p>
            <a:pPr algn="just"/>
            <a:r>
              <a:rPr lang="it-IT" dirty="0"/>
              <a:t>Ancora incredibilmente più complesso costruire un rapporto PROFESSIONALE con una persona che soffre</a:t>
            </a:r>
          </a:p>
          <a:p>
            <a:pPr marL="0" indent="0" algn="just">
              <a:buNone/>
            </a:pPr>
            <a:endParaRPr lang="it-IT" dirty="0"/>
          </a:p>
        </p:txBody>
      </p:sp>
      <p:sp>
        <p:nvSpPr>
          <p:cNvPr id="4" name="Segnaposto numero diapositiva 3">
            <a:extLst>
              <a:ext uri="{FF2B5EF4-FFF2-40B4-BE49-F238E27FC236}">
                <a16:creationId xmlns:a16="http://schemas.microsoft.com/office/drawing/2014/main" id="{620C8513-AB64-006B-E5EC-265F9EAACC4D}"/>
              </a:ext>
            </a:extLst>
          </p:cNvPr>
          <p:cNvSpPr>
            <a:spLocks noGrp="1"/>
          </p:cNvSpPr>
          <p:nvPr>
            <p:ph type="sldNum" sz="quarter" idx="12"/>
          </p:nvPr>
        </p:nvSpPr>
        <p:spPr/>
        <p:txBody>
          <a:bodyPr/>
          <a:lstStyle/>
          <a:p>
            <a:fld id="{C9320285-5C1A-A445-AA81-5624E43C35A8}" type="slidenum">
              <a:rPr lang="it-IT" altLang="it-IT" smtClean="0"/>
              <a:pPr/>
              <a:t>2</a:t>
            </a:fld>
            <a:endParaRPr lang="it-IT" altLang="it-IT"/>
          </a:p>
        </p:txBody>
      </p:sp>
    </p:spTree>
    <p:extLst>
      <p:ext uri="{BB962C8B-B14F-4D97-AF65-F5344CB8AC3E}">
        <p14:creationId xmlns:p14="http://schemas.microsoft.com/office/powerpoint/2010/main" val="160638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5CD9664-2288-70DA-718F-B85EEA585793}"/>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38A0C-F65E-F34F-936B-8D0986275C25}" type="slidenum">
              <a:rPr lang="it-IT" altLang="it-IT" sz="1400"/>
              <a:pPr/>
              <a:t>20</a:t>
            </a:fld>
            <a:endParaRPr lang="it-IT" altLang="it-IT" sz="1400"/>
          </a:p>
        </p:txBody>
      </p:sp>
      <p:pic>
        <p:nvPicPr>
          <p:cNvPr id="44034" name="Picture 4" descr="vangogh1890">
            <a:extLst>
              <a:ext uri="{FF2B5EF4-FFF2-40B4-BE49-F238E27FC236}">
                <a16:creationId xmlns:a16="http://schemas.microsoft.com/office/drawing/2014/main" id="{C9A43A88-817A-2342-BA8E-A43FCB86D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52413"/>
            <a:ext cx="4210050" cy="59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DA2789A8-13B1-20C2-2641-923B4B445A88}"/>
              </a:ext>
            </a:extLst>
          </p:cNvPr>
          <p:cNvSpPr txBox="1">
            <a:spLocks noChangeArrowheads="1"/>
          </p:cNvSpPr>
          <p:nvPr/>
        </p:nvSpPr>
        <p:spPr bwMode="auto">
          <a:xfrm>
            <a:off x="2089150" y="6256338"/>
            <a:ext cx="4656138"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lr>
                <a:schemeClr val="hlink"/>
              </a:buClr>
              <a:buSzPct val="65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anose="020B0604020202020204" pitchFamily="34" charset="0"/>
              </a:defRPr>
            </a:lvl9pPr>
          </a:lstStyle>
          <a:p>
            <a:pPr>
              <a:spcBef>
                <a:spcPct val="0"/>
              </a:spcBef>
              <a:buClrTx/>
              <a:buSzTx/>
              <a:buFontTx/>
              <a:buNone/>
            </a:pPr>
            <a:r>
              <a:rPr lang="it-IT" altLang="it-IT" sz="2400"/>
              <a:t>V. van Gogh: Il Buon Samaritano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a:extLst>
              <a:ext uri="{FF2B5EF4-FFF2-40B4-BE49-F238E27FC236}">
                <a16:creationId xmlns:a16="http://schemas.microsoft.com/office/drawing/2014/main" id="{1DCF4D62-0151-F8F6-331C-2D2410BB0365}"/>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AB7D9C-4095-9249-9B79-C1B62D2FACA3}" type="slidenum">
              <a:rPr lang="it-IT" altLang="it-IT" sz="1400"/>
              <a:pPr/>
              <a:t>21</a:t>
            </a:fld>
            <a:endParaRPr lang="it-IT" altLang="it-IT" sz="1400"/>
          </a:p>
        </p:txBody>
      </p:sp>
      <p:sp>
        <p:nvSpPr>
          <p:cNvPr id="12290" name="Rectangle 2">
            <a:extLst>
              <a:ext uri="{FF2B5EF4-FFF2-40B4-BE49-F238E27FC236}">
                <a16:creationId xmlns:a16="http://schemas.microsoft.com/office/drawing/2014/main" id="{0C96FB4C-A799-3A0D-2751-FB653CBFAD18}"/>
              </a:ext>
            </a:extLst>
          </p:cNvPr>
          <p:cNvSpPr>
            <a:spLocks noGrp="1" noChangeArrowheads="1"/>
          </p:cNvSpPr>
          <p:nvPr>
            <p:ph type="title"/>
          </p:nvPr>
        </p:nvSpPr>
        <p:spPr/>
        <p:txBody>
          <a:bodyPr/>
          <a:lstStyle/>
          <a:p>
            <a:pPr eaLnBrk="1" hangingPunct="1">
              <a:defRPr/>
            </a:pPr>
            <a:r>
              <a:rPr lang="it-IT" altLang="it-IT" dirty="0"/>
              <a:t>La Sindrome del Buon Samaritano</a:t>
            </a:r>
          </a:p>
        </p:txBody>
      </p:sp>
      <p:sp>
        <p:nvSpPr>
          <p:cNvPr id="12291" name="Rectangle 3">
            <a:extLst>
              <a:ext uri="{FF2B5EF4-FFF2-40B4-BE49-F238E27FC236}">
                <a16:creationId xmlns:a16="http://schemas.microsoft.com/office/drawing/2014/main" id="{9DE62487-7B4E-5C5C-56E5-83599493AF6D}"/>
              </a:ext>
            </a:extLst>
          </p:cNvPr>
          <p:cNvSpPr>
            <a:spLocks noGrp="1" noChangeArrowheads="1"/>
          </p:cNvSpPr>
          <p:nvPr>
            <p:ph type="body" idx="1"/>
          </p:nvPr>
        </p:nvSpPr>
        <p:spPr>
          <a:xfrm>
            <a:off x="304800" y="1752600"/>
            <a:ext cx="8839200" cy="4268788"/>
          </a:xfrm>
        </p:spPr>
        <p:txBody>
          <a:bodyPr/>
          <a:lstStyle/>
          <a:p>
            <a:pPr algn="just" eaLnBrk="1" hangingPunct="1">
              <a:lnSpc>
                <a:spcPct val="90000"/>
              </a:lnSpc>
              <a:buFont typeface="Wingdings" charset="2"/>
              <a:buChar char="n"/>
              <a:defRPr/>
            </a:pPr>
            <a:r>
              <a:rPr lang="en-US" altLang="it-IT" dirty="0" err="1">
                <a:effectLst/>
                <a:latin typeface="Times New Roman" charset="0"/>
              </a:rPr>
              <a:t>Consiste</a:t>
            </a:r>
            <a:r>
              <a:rPr lang="en-US" altLang="it-IT" dirty="0">
                <a:effectLst/>
                <a:latin typeface="Times New Roman" charset="0"/>
              </a:rPr>
              <a:t> </a:t>
            </a:r>
            <a:r>
              <a:rPr lang="en-US" altLang="it-IT" dirty="0" err="1">
                <a:effectLst/>
                <a:latin typeface="Times New Roman" charset="0"/>
              </a:rPr>
              <a:t>nell’aderire</a:t>
            </a:r>
            <a:r>
              <a:rPr lang="en-US" altLang="it-IT" dirty="0">
                <a:effectLst/>
                <a:latin typeface="Times New Roman" charset="0"/>
              </a:rPr>
              <a:t> ad un </a:t>
            </a:r>
            <a:r>
              <a:rPr lang="en-US" altLang="it-IT" dirty="0" err="1">
                <a:effectLst/>
                <a:latin typeface="Times New Roman" charset="0"/>
              </a:rPr>
              <a:t>profilo</a:t>
            </a:r>
            <a:r>
              <a:rPr lang="en-US" altLang="it-IT" dirty="0">
                <a:effectLst/>
                <a:latin typeface="Times New Roman" charset="0"/>
              </a:rPr>
              <a:t> </a:t>
            </a:r>
            <a:r>
              <a:rPr lang="en-US" altLang="it-IT" dirty="0" err="1">
                <a:effectLst/>
                <a:latin typeface="Times New Roman" charset="0"/>
              </a:rPr>
              <a:t>della</a:t>
            </a:r>
            <a:r>
              <a:rPr lang="en-US" altLang="it-IT" dirty="0">
                <a:effectLst/>
                <a:latin typeface="Times New Roman" charset="0"/>
              </a:rPr>
              <a:t> </a:t>
            </a:r>
            <a:r>
              <a:rPr lang="en-US" altLang="it-IT" dirty="0" err="1">
                <a:effectLst/>
                <a:latin typeface="Times New Roman" charset="0"/>
              </a:rPr>
              <a:t>professione</a:t>
            </a:r>
            <a:r>
              <a:rPr lang="en-US" altLang="it-IT" dirty="0">
                <a:effectLst/>
                <a:latin typeface="Times New Roman" charset="0"/>
              </a:rPr>
              <a:t> sanitaria di </a:t>
            </a:r>
            <a:r>
              <a:rPr lang="en-US" altLang="it-IT" dirty="0" err="1">
                <a:effectLst/>
                <a:latin typeface="Times New Roman" charset="0"/>
              </a:rPr>
              <a:t>totale</a:t>
            </a:r>
            <a:r>
              <a:rPr lang="en-US" altLang="it-IT" dirty="0">
                <a:effectLst/>
                <a:latin typeface="Times New Roman" charset="0"/>
              </a:rPr>
              <a:t> </a:t>
            </a:r>
            <a:r>
              <a:rPr lang="en-US" altLang="it-IT" dirty="0" err="1">
                <a:effectLst/>
                <a:latin typeface="Times New Roman" charset="0"/>
              </a:rPr>
              <a:t>dedizione</a:t>
            </a:r>
            <a:r>
              <a:rPr lang="en-US" altLang="it-IT" dirty="0">
                <a:effectLst/>
                <a:latin typeface="Times New Roman" charset="0"/>
              </a:rPr>
              <a:t>, </a:t>
            </a:r>
            <a:r>
              <a:rPr lang="en-US" altLang="it-IT" dirty="0" err="1">
                <a:effectLst/>
                <a:latin typeface="Times New Roman" charset="0"/>
              </a:rPr>
              <a:t>disinteressata</a:t>
            </a:r>
            <a:r>
              <a:rPr lang="en-US" altLang="it-IT" dirty="0">
                <a:effectLst/>
                <a:latin typeface="Times New Roman" charset="0"/>
              </a:rPr>
              <a:t> e </a:t>
            </a:r>
            <a:r>
              <a:rPr lang="en-US" altLang="it-IT" dirty="0" err="1">
                <a:effectLst/>
                <a:latin typeface="Times New Roman" charset="0"/>
              </a:rPr>
              <a:t>commossa</a:t>
            </a:r>
            <a:r>
              <a:rPr lang="en-US" altLang="it-IT" dirty="0">
                <a:effectLst/>
                <a:latin typeface="Times New Roman" charset="0"/>
              </a:rPr>
              <a:t>.</a:t>
            </a:r>
          </a:p>
          <a:p>
            <a:pPr algn="just" eaLnBrk="1" hangingPunct="1">
              <a:lnSpc>
                <a:spcPct val="90000"/>
              </a:lnSpc>
              <a:buFont typeface="Wingdings" charset="2"/>
              <a:buChar char="n"/>
              <a:defRPr/>
            </a:pPr>
            <a:r>
              <a:rPr lang="en-US" altLang="it-IT" dirty="0" err="1">
                <a:effectLst/>
                <a:latin typeface="Times New Roman" charset="0"/>
              </a:rPr>
              <a:t>L’operatore</a:t>
            </a:r>
            <a:r>
              <a:rPr lang="en-US" altLang="it-IT" dirty="0">
                <a:effectLst/>
                <a:latin typeface="Times New Roman" charset="0"/>
              </a:rPr>
              <a:t> </a:t>
            </a:r>
            <a:r>
              <a:rPr lang="en-US" altLang="it-IT" dirty="0" err="1">
                <a:effectLst/>
                <a:latin typeface="Times New Roman" charset="0"/>
              </a:rPr>
              <a:t>sanitario</a:t>
            </a:r>
            <a:r>
              <a:rPr lang="en-US" altLang="it-IT" dirty="0">
                <a:effectLst/>
                <a:latin typeface="Times New Roman" charset="0"/>
              </a:rPr>
              <a:t> assume un </a:t>
            </a:r>
            <a:r>
              <a:rPr lang="en-US" altLang="it-IT" dirty="0" err="1">
                <a:effectLst/>
                <a:latin typeface="Times New Roman" charset="0"/>
              </a:rPr>
              <a:t>atteggiamento</a:t>
            </a:r>
            <a:r>
              <a:rPr lang="en-US" altLang="it-IT" dirty="0">
                <a:effectLst/>
                <a:latin typeface="Times New Roman" charset="0"/>
              </a:rPr>
              <a:t> </a:t>
            </a:r>
            <a:r>
              <a:rPr lang="en-US" altLang="it-IT" dirty="0" err="1">
                <a:effectLst/>
                <a:latin typeface="Times New Roman" charset="0"/>
              </a:rPr>
              <a:t>sensibile</a:t>
            </a:r>
            <a:r>
              <a:rPr lang="en-US" altLang="it-IT" dirty="0">
                <a:effectLst/>
                <a:latin typeface="Times New Roman" charset="0"/>
              </a:rPr>
              <a:t> e </a:t>
            </a:r>
            <a:r>
              <a:rPr lang="en-US" altLang="it-IT" dirty="0" err="1">
                <a:effectLst/>
                <a:latin typeface="Times New Roman" charset="0"/>
              </a:rPr>
              <a:t>comprensivo</a:t>
            </a:r>
            <a:r>
              <a:rPr lang="en-US" altLang="it-IT" dirty="0">
                <a:effectLst/>
                <a:latin typeface="Times New Roman" charset="0"/>
              </a:rPr>
              <a:t> verso la </a:t>
            </a:r>
            <a:r>
              <a:rPr lang="en-US" altLang="it-IT" dirty="0" err="1">
                <a:effectLst/>
                <a:latin typeface="Times New Roman" charset="0"/>
              </a:rPr>
              <a:t>sofferenza</a:t>
            </a:r>
            <a:r>
              <a:rPr lang="en-US" altLang="it-IT" dirty="0">
                <a:effectLst/>
                <a:latin typeface="Times New Roman" charset="0"/>
              </a:rPr>
              <a:t> del </a:t>
            </a:r>
            <a:r>
              <a:rPr lang="en-US" altLang="it-IT" dirty="0" err="1">
                <a:effectLst/>
                <a:latin typeface="Times New Roman" charset="0"/>
              </a:rPr>
              <a:t>paziente</a:t>
            </a:r>
            <a:r>
              <a:rPr lang="en-US" altLang="it-IT" dirty="0">
                <a:effectLst/>
                <a:latin typeface="Times New Roman" charset="0"/>
              </a:rPr>
              <a:t> di cui </a:t>
            </a:r>
            <a:r>
              <a:rPr lang="en-US" altLang="it-IT" dirty="0" err="1">
                <a:effectLst/>
                <a:latin typeface="Times New Roman" charset="0"/>
              </a:rPr>
              <a:t>tende</a:t>
            </a:r>
            <a:r>
              <a:rPr lang="en-US" altLang="it-IT" dirty="0">
                <a:effectLst/>
                <a:latin typeface="Times New Roman" charset="0"/>
              </a:rPr>
              <a:t> a </a:t>
            </a:r>
            <a:r>
              <a:rPr lang="en-US" altLang="it-IT" dirty="0" err="1">
                <a:effectLst/>
                <a:latin typeface="Times New Roman" charset="0"/>
              </a:rPr>
              <a:t>farsi</a:t>
            </a:r>
            <a:r>
              <a:rPr lang="en-US" altLang="it-IT" dirty="0">
                <a:effectLst/>
                <a:latin typeface="Times New Roman" charset="0"/>
              </a:rPr>
              <a:t> </a:t>
            </a:r>
            <a:r>
              <a:rPr lang="en-US" altLang="it-IT" dirty="0" err="1">
                <a:effectLst/>
                <a:latin typeface="Times New Roman" charset="0"/>
              </a:rPr>
              <a:t>carico</a:t>
            </a:r>
            <a:r>
              <a:rPr lang="en-US" altLang="it-IT" dirty="0">
                <a:effectLst/>
                <a:latin typeface="Times New Roman" charset="0"/>
              </a:rPr>
              <a:t> in prima persona.</a:t>
            </a:r>
          </a:p>
          <a:p>
            <a:pPr algn="just" eaLnBrk="1" hangingPunct="1">
              <a:lnSpc>
                <a:spcPct val="90000"/>
              </a:lnSpc>
              <a:buFont typeface="Wingdings" charset="2"/>
              <a:buChar char="n"/>
              <a:defRPr/>
            </a:pPr>
            <a:r>
              <a:rPr lang="en-US" altLang="it-IT" dirty="0" err="1">
                <a:effectLst/>
                <a:latin typeface="Times New Roman" charset="0"/>
              </a:rPr>
              <a:t>Fattori</a:t>
            </a:r>
            <a:r>
              <a:rPr lang="en-US" altLang="it-IT" dirty="0">
                <a:effectLst/>
                <a:latin typeface="Times New Roman" charset="0"/>
              </a:rPr>
              <a:t> di </a:t>
            </a:r>
            <a:r>
              <a:rPr lang="en-US" altLang="it-IT" dirty="0" err="1">
                <a:effectLst/>
                <a:latin typeface="Times New Roman" charset="0"/>
              </a:rPr>
              <a:t>personalità</a:t>
            </a:r>
            <a:r>
              <a:rPr lang="en-US" altLang="it-IT" dirty="0">
                <a:effectLst/>
                <a:latin typeface="Times New Roman" charset="0"/>
              </a:rPr>
              <a:t>, </a:t>
            </a:r>
            <a:r>
              <a:rPr lang="en-US" altLang="it-IT" dirty="0" err="1">
                <a:effectLst/>
                <a:latin typeface="Times New Roman" charset="0"/>
              </a:rPr>
              <a:t>sociali</a:t>
            </a:r>
            <a:r>
              <a:rPr lang="en-US" altLang="it-IT" dirty="0">
                <a:effectLst/>
                <a:latin typeface="Times New Roman" charset="0"/>
              </a:rPr>
              <a:t>, </a:t>
            </a:r>
            <a:r>
              <a:rPr lang="en-US" altLang="it-IT" dirty="0" err="1">
                <a:effectLst/>
                <a:latin typeface="Times New Roman" charset="0"/>
              </a:rPr>
              <a:t>religiosi</a:t>
            </a:r>
            <a:r>
              <a:rPr lang="en-US" altLang="it-IT" dirty="0">
                <a:effectLst/>
                <a:latin typeface="Times New Roman" charset="0"/>
              </a:rPr>
              <a:t>, </a:t>
            </a:r>
            <a:r>
              <a:rPr lang="en-US" altLang="it-IT" dirty="0" err="1">
                <a:effectLst/>
                <a:latin typeface="Times New Roman" charset="0"/>
              </a:rPr>
              <a:t>filosofici</a:t>
            </a:r>
            <a:r>
              <a:rPr lang="en-US" altLang="it-IT" dirty="0">
                <a:effectLst/>
                <a:latin typeface="Times New Roman" charset="0"/>
              </a:rPr>
              <a:t>, </a:t>
            </a:r>
            <a:r>
              <a:rPr lang="en-US" altLang="it-IT" dirty="0" err="1">
                <a:effectLst/>
                <a:latin typeface="Times New Roman" charset="0"/>
              </a:rPr>
              <a:t>politici</a:t>
            </a:r>
            <a:r>
              <a:rPr lang="en-US" altLang="it-IT" dirty="0">
                <a:effectLst/>
                <a:latin typeface="Times New Roman" charset="0"/>
              </a:rPr>
              <a:t> </a:t>
            </a:r>
            <a:r>
              <a:rPr lang="en-US" altLang="it-IT" dirty="0" err="1">
                <a:effectLst/>
                <a:latin typeface="Times New Roman" charset="0"/>
              </a:rPr>
              <a:t>concorrono</a:t>
            </a:r>
            <a:r>
              <a:rPr lang="en-US" altLang="it-IT" dirty="0">
                <a:effectLst/>
                <a:latin typeface="Times New Roman" charset="0"/>
              </a:rPr>
              <a:t> al </a:t>
            </a:r>
            <a:r>
              <a:rPr lang="en-US" altLang="it-IT" dirty="0" err="1">
                <a:effectLst/>
                <a:latin typeface="Times New Roman" charset="0"/>
              </a:rPr>
              <a:t>suo</a:t>
            </a:r>
            <a:r>
              <a:rPr lang="en-US" altLang="it-IT" dirty="0">
                <a:effectLst/>
                <a:latin typeface="Times New Roman" charset="0"/>
              </a:rPr>
              <a:t> </a:t>
            </a:r>
            <a:r>
              <a:rPr lang="en-US" altLang="it-IT" dirty="0" err="1">
                <a:effectLst/>
                <a:latin typeface="Times New Roman" charset="0"/>
              </a:rPr>
              <a:t>sviluppo</a:t>
            </a:r>
            <a:r>
              <a:rPr lang="en-US" altLang="it-IT" dirty="0">
                <a:effectLst/>
                <a:latin typeface="Times New Roman" charset="0"/>
              </a:rPr>
              <a:t>.</a:t>
            </a:r>
            <a:endParaRPr lang="it-IT" altLang="it-IT" dirty="0">
              <a:effectLst/>
              <a:latin typeface="Times New Roman"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D6AAB0A-5571-1E28-3933-1F8776769B21}"/>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12B737-2CE9-B24F-B059-D7287FFCC3E0}" type="slidenum">
              <a:rPr lang="it-IT" altLang="it-IT" sz="1400"/>
              <a:pPr/>
              <a:t>22</a:t>
            </a:fld>
            <a:endParaRPr lang="it-IT" altLang="it-IT" sz="1400"/>
          </a:p>
        </p:txBody>
      </p:sp>
      <p:pic>
        <p:nvPicPr>
          <p:cNvPr id="47106" name="Picture 4" descr="iStock_000002825054Small">
            <a:extLst>
              <a:ext uri="{FF2B5EF4-FFF2-40B4-BE49-F238E27FC236}">
                <a16:creationId xmlns:a16="http://schemas.microsoft.com/office/drawing/2014/main" id="{A189C1D4-E097-6E16-211C-13647D305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36613"/>
            <a:ext cx="64309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863E486-A9B5-4AFE-65B2-618EEF5EA5BE}"/>
              </a:ext>
            </a:extLst>
          </p:cNvPr>
          <p:cNvSpPr>
            <a:spLocks noGrp="1" noChangeArrowheads="1"/>
          </p:cNvSpPr>
          <p:nvPr>
            <p:ph type="title"/>
          </p:nvPr>
        </p:nvSpPr>
        <p:spPr>
          <a:xfrm>
            <a:off x="755650" y="5513388"/>
            <a:ext cx="8229600" cy="1371600"/>
          </a:xfrm>
        </p:spPr>
        <p:txBody>
          <a:bodyPr/>
          <a:lstStyle/>
          <a:p>
            <a:pPr eaLnBrk="1" hangingPunct="1">
              <a:defRPr/>
            </a:pPr>
            <a:r>
              <a:rPr lang="it-IT" altLang="it-IT" dirty="0"/>
              <a:t>Cyborg(</a:t>
            </a:r>
            <a:r>
              <a:rPr lang="it-IT" altLang="it-IT" dirty="0" err="1"/>
              <a:t>cybernetic</a:t>
            </a:r>
            <a:r>
              <a:rPr lang="it-IT" altLang="it-IT" dirty="0"/>
              <a:t> </a:t>
            </a:r>
            <a:r>
              <a:rPr lang="it-IT" altLang="it-IT" dirty="0" err="1"/>
              <a:t>organism</a:t>
            </a:r>
            <a:r>
              <a:rPr lang="it-IT" altLang="it-IT"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a:extLst>
              <a:ext uri="{FF2B5EF4-FFF2-40B4-BE49-F238E27FC236}">
                <a16:creationId xmlns:a16="http://schemas.microsoft.com/office/drawing/2014/main" id="{E5BB0776-EED5-E4ED-C8E3-1E50CF1DC2A5}"/>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5BA46B-2E80-5947-8A2F-87C716BAAB5B}" type="slidenum">
              <a:rPr lang="it-IT" altLang="it-IT" sz="1400"/>
              <a:pPr/>
              <a:t>23</a:t>
            </a:fld>
            <a:endParaRPr lang="it-IT" altLang="it-IT" sz="1400"/>
          </a:p>
        </p:txBody>
      </p:sp>
      <p:sp>
        <p:nvSpPr>
          <p:cNvPr id="13314" name="Rectangle 2">
            <a:extLst>
              <a:ext uri="{FF2B5EF4-FFF2-40B4-BE49-F238E27FC236}">
                <a16:creationId xmlns:a16="http://schemas.microsoft.com/office/drawing/2014/main" id="{F67519ED-C3C9-8D78-6242-ECF4ABEAC85D}"/>
              </a:ext>
            </a:extLst>
          </p:cNvPr>
          <p:cNvSpPr>
            <a:spLocks noGrp="1" noChangeArrowheads="1"/>
          </p:cNvSpPr>
          <p:nvPr>
            <p:ph type="title"/>
          </p:nvPr>
        </p:nvSpPr>
        <p:spPr>
          <a:xfrm>
            <a:off x="457200" y="-152400"/>
            <a:ext cx="8229600" cy="1371600"/>
          </a:xfrm>
        </p:spPr>
        <p:txBody>
          <a:bodyPr/>
          <a:lstStyle/>
          <a:p>
            <a:pPr eaLnBrk="1" hangingPunct="1">
              <a:defRPr/>
            </a:pPr>
            <a:r>
              <a:rPr lang="it-IT" altLang="it-IT"/>
              <a:t>La Sindrome del Cyborg</a:t>
            </a:r>
          </a:p>
        </p:txBody>
      </p:sp>
      <p:sp>
        <p:nvSpPr>
          <p:cNvPr id="13315" name="Rectangle 3">
            <a:extLst>
              <a:ext uri="{FF2B5EF4-FFF2-40B4-BE49-F238E27FC236}">
                <a16:creationId xmlns:a16="http://schemas.microsoft.com/office/drawing/2014/main" id="{96353C55-3EB0-BA93-A8A0-CCF9796A1DF5}"/>
              </a:ext>
            </a:extLst>
          </p:cNvPr>
          <p:cNvSpPr>
            <a:spLocks noGrp="1" noChangeArrowheads="1"/>
          </p:cNvSpPr>
          <p:nvPr>
            <p:ph type="body" idx="1"/>
          </p:nvPr>
        </p:nvSpPr>
        <p:spPr>
          <a:xfrm>
            <a:off x="87313" y="1773238"/>
            <a:ext cx="8805167" cy="4398962"/>
          </a:xfrm>
        </p:spPr>
        <p:txBody>
          <a:bodyPr/>
          <a:lstStyle/>
          <a:p>
            <a:pPr algn="just" eaLnBrk="1" hangingPunct="1">
              <a:lnSpc>
                <a:spcPct val="90000"/>
              </a:lnSpc>
              <a:buFont typeface="Wingdings" charset="2"/>
              <a:buChar char="n"/>
              <a:defRPr/>
            </a:pPr>
            <a:r>
              <a:rPr lang="en-US" altLang="it-IT" sz="2800" dirty="0" err="1">
                <a:effectLst/>
                <a:latin typeface="Times New Roman" charset="0"/>
              </a:rPr>
              <a:t>Consiste</a:t>
            </a:r>
            <a:r>
              <a:rPr lang="en-US" altLang="it-IT" sz="2800" dirty="0">
                <a:effectLst/>
                <a:latin typeface="Times New Roman" charset="0"/>
              </a:rPr>
              <a:t> nell’ </a:t>
            </a:r>
            <a:r>
              <a:rPr lang="en-US" altLang="it-IT" sz="2800" dirty="0" err="1">
                <a:effectLst/>
                <a:latin typeface="Times New Roman" charset="0"/>
              </a:rPr>
              <a:t>assumere</a:t>
            </a:r>
            <a:r>
              <a:rPr lang="en-US" altLang="it-IT" sz="2800" dirty="0">
                <a:effectLst/>
                <a:latin typeface="Times New Roman" charset="0"/>
              </a:rPr>
              <a:t> da </a:t>
            </a:r>
            <a:r>
              <a:rPr lang="en-US" altLang="it-IT" sz="2800" dirty="0" err="1">
                <a:effectLst/>
                <a:latin typeface="Times New Roman" charset="0"/>
              </a:rPr>
              <a:t>parte</a:t>
            </a:r>
            <a:r>
              <a:rPr lang="en-US" altLang="it-IT" sz="2800" dirty="0">
                <a:effectLst/>
                <a:latin typeface="Times New Roman" charset="0"/>
              </a:rPr>
              <a:t> </a:t>
            </a:r>
            <a:r>
              <a:rPr lang="en-US" altLang="it-IT" sz="2800" dirty="0" err="1">
                <a:effectLst/>
                <a:latin typeface="Times New Roman" charset="0"/>
              </a:rPr>
              <a:t>dell’operatore</a:t>
            </a:r>
            <a:r>
              <a:rPr lang="en-US" altLang="it-IT" sz="2800" dirty="0">
                <a:effectLst/>
                <a:latin typeface="Times New Roman" charset="0"/>
              </a:rPr>
              <a:t> </a:t>
            </a:r>
            <a:r>
              <a:rPr lang="en-US" altLang="it-IT" sz="2800" dirty="0" err="1">
                <a:effectLst/>
                <a:latin typeface="Times New Roman" charset="0"/>
              </a:rPr>
              <a:t>sanitario</a:t>
            </a:r>
            <a:r>
              <a:rPr lang="en-US" altLang="it-IT" sz="2800" dirty="0">
                <a:effectLst/>
                <a:latin typeface="Times New Roman" charset="0"/>
              </a:rPr>
              <a:t> il </a:t>
            </a:r>
            <a:r>
              <a:rPr lang="en-US" altLang="it-IT" sz="2800" dirty="0" err="1">
                <a:effectLst/>
                <a:latin typeface="Times New Roman" charset="0"/>
              </a:rPr>
              <a:t>ruolo</a:t>
            </a:r>
            <a:r>
              <a:rPr lang="en-US" altLang="it-IT" sz="2800" dirty="0">
                <a:effectLst/>
                <a:latin typeface="Times New Roman" charset="0"/>
              </a:rPr>
              <a:t> di freddo </a:t>
            </a:r>
            <a:r>
              <a:rPr lang="en-US" altLang="it-IT" sz="2800" dirty="0" err="1">
                <a:effectLst/>
                <a:latin typeface="Times New Roman" charset="0"/>
              </a:rPr>
              <a:t>esecutore</a:t>
            </a:r>
            <a:r>
              <a:rPr lang="en-US" altLang="it-IT" sz="2800" dirty="0">
                <a:effectLst/>
                <a:latin typeface="Times New Roman" charset="0"/>
              </a:rPr>
              <a:t> </a:t>
            </a:r>
            <a:r>
              <a:rPr lang="en-US" altLang="it-IT" sz="2800" dirty="0" err="1">
                <a:effectLst/>
                <a:latin typeface="Times New Roman" charset="0"/>
              </a:rPr>
              <a:t>tecnico</a:t>
            </a:r>
            <a:r>
              <a:rPr lang="en-US" altLang="it-IT" sz="2800" dirty="0">
                <a:effectLst/>
                <a:latin typeface="Times New Roman" charset="0"/>
              </a:rPr>
              <a:t> di routines secondo </a:t>
            </a:r>
            <a:r>
              <a:rPr lang="en-US" altLang="it-IT" sz="2800" dirty="0" err="1">
                <a:effectLst/>
                <a:latin typeface="Times New Roman" charset="0"/>
              </a:rPr>
              <a:t>linee-guida</a:t>
            </a:r>
            <a:r>
              <a:rPr lang="en-US" altLang="it-IT" sz="2800" dirty="0">
                <a:effectLst/>
                <a:latin typeface="Times New Roman" charset="0"/>
              </a:rPr>
              <a:t>, con </a:t>
            </a:r>
            <a:r>
              <a:rPr lang="en-US" altLang="it-IT" sz="2800" dirty="0" err="1">
                <a:effectLst/>
                <a:latin typeface="Times New Roman" charset="0"/>
              </a:rPr>
              <a:t>distanziamento</a:t>
            </a:r>
            <a:r>
              <a:rPr lang="en-US" altLang="it-IT" sz="2800" dirty="0">
                <a:effectLst/>
                <a:latin typeface="Times New Roman" charset="0"/>
              </a:rPr>
              <a:t> del </a:t>
            </a:r>
            <a:r>
              <a:rPr lang="en-US" altLang="it-IT" sz="2800" dirty="0" err="1">
                <a:effectLst/>
                <a:latin typeface="Times New Roman" charset="0"/>
              </a:rPr>
              <a:t>paziente</a:t>
            </a:r>
            <a:r>
              <a:rPr lang="en-US" altLang="it-IT" sz="2800" dirty="0">
                <a:effectLst/>
                <a:latin typeface="Times New Roman" charset="0"/>
              </a:rPr>
              <a:t> e </a:t>
            </a:r>
            <a:r>
              <a:rPr lang="en-US" altLang="it-IT" sz="2800" dirty="0" err="1">
                <a:effectLst/>
                <a:latin typeface="Times New Roman" charset="0"/>
              </a:rPr>
              <a:t>delle</a:t>
            </a:r>
            <a:r>
              <a:rPr lang="en-US" altLang="it-IT" sz="2800" dirty="0">
                <a:effectLst/>
                <a:latin typeface="Times New Roman" charset="0"/>
              </a:rPr>
              <a:t> sue </a:t>
            </a:r>
            <a:r>
              <a:rPr lang="en-US" altLang="it-IT" sz="2800" dirty="0" err="1">
                <a:effectLst/>
                <a:latin typeface="Times New Roman" charset="0"/>
              </a:rPr>
              <a:t>emozioni</a:t>
            </a:r>
            <a:r>
              <a:rPr lang="en-US" altLang="it-IT" sz="2800" dirty="0">
                <a:effectLst/>
                <a:latin typeface="Times New Roman" charset="0"/>
              </a:rPr>
              <a:t> legate </a:t>
            </a:r>
            <a:r>
              <a:rPr lang="en-US" altLang="it-IT" sz="2800" dirty="0" err="1">
                <a:effectLst/>
                <a:latin typeface="Times New Roman" charset="0"/>
              </a:rPr>
              <a:t>alla</a:t>
            </a:r>
            <a:r>
              <a:rPr lang="en-US" altLang="it-IT" sz="2800" dirty="0">
                <a:effectLst/>
                <a:latin typeface="Times New Roman" charset="0"/>
              </a:rPr>
              <a:t> </a:t>
            </a:r>
            <a:r>
              <a:rPr lang="en-US" altLang="it-IT" sz="2800" dirty="0" err="1">
                <a:effectLst/>
                <a:latin typeface="Times New Roman" charset="0"/>
              </a:rPr>
              <a:t>sofferenza</a:t>
            </a:r>
            <a:r>
              <a:rPr lang="en-US" altLang="it-IT" sz="2800" dirty="0">
                <a:effectLst/>
                <a:latin typeface="Times New Roman" charset="0"/>
              </a:rPr>
              <a:t>.</a:t>
            </a:r>
          </a:p>
          <a:p>
            <a:pPr algn="just" eaLnBrk="1" hangingPunct="1">
              <a:lnSpc>
                <a:spcPct val="90000"/>
              </a:lnSpc>
              <a:buFont typeface="Wingdings" charset="2"/>
              <a:buChar char="n"/>
              <a:defRPr/>
            </a:pPr>
            <a:r>
              <a:rPr lang="en-US" altLang="it-IT" sz="2800" dirty="0">
                <a:effectLst/>
                <a:latin typeface="Times New Roman" charset="0"/>
              </a:rPr>
              <a:t> La </a:t>
            </a:r>
            <a:r>
              <a:rPr lang="en-US" altLang="it-IT" sz="2800" dirty="0" err="1">
                <a:effectLst/>
                <a:latin typeface="Times New Roman" charset="0"/>
              </a:rPr>
              <a:t>sofferenza</a:t>
            </a:r>
            <a:r>
              <a:rPr lang="en-US" altLang="it-IT" sz="2800" dirty="0">
                <a:effectLst/>
                <a:latin typeface="Times New Roman" charset="0"/>
              </a:rPr>
              <a:t> del </a:t>
            </a:r>
            <a:r>
              <a:rPr lang="en-US" altLang="it-IT" sz="2800" dirty="0" err="1">
                <a:effectLst/>
                <a:latin typeface="Times New Roman" charset="0"/>
              </a:rPr>
              <a:t>paziente</a:t>
            </a:r>
            <a:r>
              <a:rPr lang="en-US" altLang="it-IT" sz="2800" dirty="0">
                <a:effectLst/>
                <a:latin typeface="Times New Roman" charset="0"/>
              </a:rPr>
              <a:t> </a:t>
            </a:r>
            <a:r>
              <a:rPr lang="en-US" altLang="it-IT" sz="2800" dirty="0" err="1">
                <a:effectLst/>
                <a:latin typeface="Times New Roman" charset="0"/>
              </a:rPr>
              <a:t>viene</a:t>
            </a:r>
            <a:r>
              <a:rPr lang="en-US" altLang="it-IT" sz="2800" dirty="0">
                <a:effectLst/>
                <a:latin typeface="Times New Roman" charset="0"/>
              </a:rPr>
              <a:t> </a:t>
            </a:r>
            <a:r>
              <a:rPr lang="en-US" altLang="it-IT" sz="2800" dirty="0" err="1">
                <a:effectLst/>
                <a:latin typeface="Times New Roman" charset="0"/>
              </a:rPr>
              <a:t>teorizzata</a:t>
            </a:r>
            <a:r>
              <a:rPr lang="en-US" altLang="it-IT" sz="2800" dirty="0">
                <a:effectLst/>
                <a:latin typeface="Times New Roman" charset="0"/>
              </a:rPr>
              <a:t> come </a:t>
            </a:r>
            <a:r>
              <a:rPr lang="en-US" altLang="it-IT" sz="2800" dirty="0" err="1">
                <a:effectLst/>
                <a:latin typeface="Times New Roman" charset="0"/>
              </a:rPr>
              <a:t>elemento</a:t>
            </a:r>
            <a:r>
              <a:rPr lang="en-US" altLang="it-IT" sz="2800" dirty="0">
                <a:effectLst/>
                <a:latin typeface="Times New Roman" charset="0"/>
              </a:rPr>
              <a:t> </a:t>
            </a:r>
            <a:r>
              <a:rPr lang="en-US" altLang="it-IT" sz="2800" dirty="0" err="1">
                <a:effectLst/>
                <a:latin typeface="Times New Roman" charset="0"/>
              </a:rPr>
              <a:t>sfavorevole</a:t>
            </a:r>
            <a:r>
              <a:rPr lang="en-US" altLang="it-IT" sz="2800" dirty="0">
                <a:effectLst/>
                <a:latin typeface="Times New Roman" charset="0"/>
              </a:rPr>
              <a:t> </a:t>
            </a:r>
            <a:r>
              <a:rPr lang="en-US" altLang="it-IT" sz="2800" dirty="0" err="1">
                <a:effectLst/>
                <a:latin typeface="Times New Roman" charset="0"/>
              </a:rPr>
              <a:t>nel</a:t>
            </a:r>
            <a:r>
              <a:rPr lang="en-US" altLang="it-IT" sz="2800" dirty="0">
                <a:effectLst/>
                <a:latin typeface="Times New Roman" charset="0"/>
              </a:rPr>
              <a:t> </a:t>
            </a:r>
            <a:r>
              <a:rPr lang="en-US" altLang="it-IT" sz="2800" dirty="0" err="1">
                <a:effectLst/>
                <a:latin typeface="Times New Roman" charset="0"/>
              </a:rPr>
              <a:t>corretto</a:t>
            </a:r>
            <a:r>
              <a:rPr lang="en-US" altLang="it-IT" sz="2800" dirty="0">
                <a:effectLst/>
                <a:latin typeface="Times New Roman" charset="0"/>
              </a:rPr>
              <a:t> </a:t>
            </a:r>
            <a:r>
              <a:rPr lang="en-US" altLang="it-IT" sz="2800" dirty="0" err="1">
                <a:effectLst/>
                <a:latin typeface="Times New Roman" charset="0"/>
              </a:rPr>
              <a:t>rapporto</a:t>
            </a:r>
            <a:r>
              <a:rPr lang="en-US" altLang="it-IT" sz="2800" dirty="0">
                <a:effectLst/>
                <a:latin typeface="Times New Roman" charset="0"/>
              </a:rPr>
              <a:t> con </a:t>
            </a:r>
            <a:r>
              <a:rPr lang="en-US" altLang="it-IT" sz="2800" dirty="0" err="1">
                <a:effectLst/>
                <a:latin typeface="Times New Roman" charset="0"/>
              </a:rPr>
              <a:t>il</a:t>
            </a:r>
            <a:r>
              <a:rPr lang="en-US" altLang="it-IT" sz="2800" dirty="0">
                <a:effectLst/>
                <a:latin typeface="Times New Roman" charset="0"/>
              </a:rPr>
              <a:t> </a:t>
            </a:r>
            <a:r>
              <a:rPr lang="en-US" altLang="it-IT" sz="2800" dirty="0" err="1">
                <a:effectLst/>
                <a:latin typeface="Times New Roman" charset="0"/>
              </a:rPr>
              <a:t>paziente</a:t>
            </a:r>
            <a:r>
              <a:rPr lang="en-US" altLang="it-IT" sz="2800" dirty="0">
                <a:effectLst/>
                <a:latin typeface="Times New Roman" charset="0"/>
              </a:rPr>
              <a:t> in </a:t>
            </a:r>
            <a:r>
              <a:rPr lang="en-US" altLang="it-IT" sz="2800" dirty="0" err="1">
                <a:effectLst/>
                <a:latin typeface="Times New Roman" charset="0"/>
              </a:rPr>
              <a:t>quanto</a:t>
            </a:r>
            <a:r>
              <a:rPr lang="en-US" altLang="it-IT" sz="2800" dirty="0">
                <a:effectLst/>
                <a:latin typeface="Times New Roman" charset="0"/>
              </a:rPr>
              <a:t> </a:t>
            </a:r>
            <a:r>
              <a:rPr lang="en-US" altLang="it-IT" sz="2800" dirty="0" err="1">
                <a:effectLst/>
                <a:latin typeface="Times New Roman" charset="0"/>
              </a:rPr>
              <a:t>fattore</a:t>
            </a:r>
            <a:r>
              <a:rPr lang="en-US" altLang="it-IT" sz="2800" dirty="0">
                <a:effectLst/>
                <a:latin typeface="Times New Roman" charset="0"/>
              </a:rPr>
              <a:t> </a:t>
            </a:r>
            <a:r>
              <a:rPr lang="en-US" altLang="it-IT" sz="2800" dirty="0" err="1">
                <a:effectLst/>
                <a:latin typeface="Times New Roman" charset="0"/>
              </a:rPr>
              <a:t>che</a:t>
            </a:r>
            <a:r>
              <a:rPr lang="en-US" altLang="it-IT" sz="2800" dirty="0">
                <a:effectLst/>
                <a:latin typeface="Times New Roman" charset="0"/>
              </a:rPr>
              <a:t> </a:t>
            </a:r>
            <a:r>
              <a:rPr lang="en-US" altLang="it-IT" sz="2800" dirty="0" err="1">
                <a:effectLst/>
                <a:latin typeface="Times New Roman" charset="0"/>
              </a:rPr>
              <a:t>incide</a:t>
            </a:r>
            <a:r>
              <a:rPr lang="en-US" altLang="it-IT" sz="2800" dirty="0">
                <a:effectLst/>
                <a:latin typeface="Times New Roman" charset="0"/>
              </a:rPr>
              <a:t> </a:t>
            </a:r>
            <a:r>
              <a:rPr lang="en-US" altLang="it-IT" sz="2800" dirty="0" err="1">
                <a:effectLst/>
                <a:latin typeface="Times New Roman" charset="0"/>
              </a:rPr>
              <a:t>negativamente</a:t>
            </a:r>
            <a:r>
              <a:rPr lang="en-US" altLang="it-IT" sz="2800" dirty="0">
                <a:effectLst/>
                <a:latin typeface="Times New Roman" charset="0"/>
              </a:rPr>
              <a:t> </a:t>
            </a:r>
            <a:r>
              <a:rPr lang="en-US" altLang="it-IT" sz="2800" dirty="0" err="1">
                <a:effectLst/>
                <a:latin typeface="Times New Roman" charset="0"/>
              </a:rPr>
              <a:t>sulla</a:t>
            </a:r>
            <a:r>
              <a:rPr lang="en-US" altLang="it-IT" sz="2800" dirty="0">
                <a:effectLst/>
                <a:latin typeface="Times New Roman" charset="0"/>
              </a:rPr>
              <a:t> </a:t>
            </a:r>
            <a:r>
              <a:rPr lang="en-US" altLang="it-IT" sz="2800" dirty="0" err="1">
                <a:effectLst/>
                <a:latin typeface="Times New Roman" charset="0"/>
              </a:rPr>
              <a:t>adozione</a:t>
            </a:r>
            <a:r>
              <a:rPr lang="en-US" altLang="it-IT" sz="2800" dirty="0">
                <a:effectLst/>
                <a:latin typeface="Times New Roman" charset="0"/>
              </a:rPr>
              <a:t> di </a:t>
            </a:r>
            <a:r>
              <a:rPr lang="en-US" altLang="it-IT" sz="2800" dirty="0" err="1">
                <a:effectLst/>
                <a:latin typeface="Times New Roman" charset="0"/>
              </a:rPr>
              <a:t>una</a:t>
            </a:r>
            <a:r>
              <a:rPr lang="en-US" altLang="it-IT" sz="2800" dirty="0">
                <a:effectLst/>
                <a:latin typeface="Times New Roman" charset="0"/>
              </a:rPr>
              <a:t> ‘</a:t>
            </a:r>
            <a:r>
              <a:rPr lang="en-US" altLang="it-IT" sz="2800" dirty="0" err="1">
                <a:effectLst/>
                <a:latin typeface="Times New Roman" charset="0"/>
              </a:rPr>
              <a:t>buona</a:t>
            </a:r>
            <a:r>
              <a:rPr lang="en-US" altLang="it-IT" sz="2800" dirty="0">
                <a:effectLst/>
                <a:latin typeface="Times New Roman" charset="0"/>
              </a:rPr>
              <a:t>’ </a:t>
            </a:r>
            <a:r>
              <a:rPr lang="en-US" altLang="it-IT" sz="2800" dirty="0" err="1">
                <a:effectLst/>
                <a:latin typeface="Times New Roman" charset="0"/>
              </a:rPr>
              <a:t>tecnica</a:t>
            </a:r>
            <a:r>
              <a:rPr lang="en-US" altLang="it-IT" sz="2800" dirty="0">
                <a:effectLst/>
                <a:latin typeface="Times New Roman" charset="0"/>
              </a:rPr>
              <a:t>. </a:t>
            </a:r>
          </a:p>
          <a:p>
            <a:pPr algn="just" eaLnBrk="1" hangingPunct="1">
              <a:lnSpc>
                <a:spcPct val="90000"/>
              </a:lnSpc>
              <a:buFont typeface="Wingdings" charset="2"/>
              <a:buChar char="n"/>
              <a:defRPr/>
            </a:pPr>
            <a:r>
              <a:rPr lang="en-US" altLang="it-IT" sz="2800" dirty="0">
                <a:solidFill>
                  <a:srgbClr val="FFFF00"/>
                </a:solidFill>
                <a:effectLst/>
                <a:latin typeface="Times New Roman" charset="0"/>
              </a:rPr>
              <a:t>Le </a:t>
            </a:r>
            <a:r>
              <a:rPr lang="en-US" altLang="it-IT" sz="2800" dirty="0" err="1">
                <a:solidFill>
                  <a:srgbClr val="FFFF00"/>
                </a:solidFill>
                <a:effectLst/>
                <a:latin typeface="Times New Roman" charset="0"/>
              </a:rPr>
              <a:t>cattive</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scuole</a:t>
            </a:r>
            <a:r>
              <a:rPr lang="en-US" altLang="it-IT" sz="2800" dirty="0">
                <a:solidFill>
                  <a:srgbClr val="FFFF00"/>
                </a:solidFill>
                <a:effectLst/>
                <a:latin typeface="Times New Roman" charset="0"/>
              </a:rPr>
              <a:t> di </a:t>
            </a:r>
            <a:r>
              <a:rPr lang="en-US" altLang="it-IT" sz="2800" dirty="0" err="1">
                <a:solidFill>
                  <a:srgbClr val="FFFF00"/>
                </a:solidFill>
                <a:effectLst/>
                <a:latin typeface="Times New Roman" charset="0"/>
              </a:rPr>
              <a:t>sanità</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hanno</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concorso</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purtroppo</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ancora</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concorrono</a:t>
            </a:r>
            <a:r>
              <a:rPr lang="en-US" altLang="it-IT" sz="2800" dirty="0">
                <a:solidFill>
                  <a:srgbClr val="FFFF00"/>
                </a:solidFill>
                <a:effectLst/>
                <a:latin typeface="Times New Roman" charset="0"/>
              </a:rPr>
              <a:t>!) al </a:t>
            </a:r>
            <a:r>
              <a:rPr lang="en-US" altLang="it-IT" sz="2800" dirty="0" err="1">
                <a:solidFill>
                  <a:srgbClr val="FFFF00"/>
                </a:solidFill>
                <a:effectLst/>
                <a:latin typeface="Times New Roman" charset="0"/>
              </a:rPr>
              <a:t>suo</a:t>
            </a:r>
            <a:r>
              <a:rPr lang="en-US" altLang="it-IT" sz="2800" dirty="0">
                <a:solidFill>
                  <a:srgbClr val="FFFF00"/>
                </a:solidFill>
                <a:effectLst/>
                <a:latin typeface="Times New Roman" charset="0"/>
              </a:rPr>
              <a:t> </a:t>
            </a:r>
            <a:r>
              <a:rPr lang="en-US" altLang="it-IT" sz="2800" dirty="0" err="1">
                <a:solidFill>
                  <a:srgbClr val="FFFF00"/>
                </a:solidFill>
                <a:effectLst/>
                <a:latin typeface="Times New Roman" charset="0"/>
              </a:rPr>
              <a:t>sviluppo</a:t>
            </a:r>
            <a:endParaRPr lang="it-IT" altLang="it-IT" sz="2800" dirty="0">
              <a:solidFill>
                <a:srgbClr val="FFFF00"/>
              </a:solidFill>
              <a:effectLst/>
              <a:latin typeface="Times New Roman" charset="0"/>
            </a:endParaRPr>
          </a:p>
          <a:p>
            <a:pPr algn="just" eaLnBrk="1" hangingPunct="1">
              <a:lnSpc>
                <a:spcPct val="90000"/>
              </a:lnSpc>
              <a:buFont typeface="Wingdings" charset="2"/>
              <a:buChar char="n"/>
              <a:defRPr/>
            </a:pPr>
            <a:endParaRPr lang="en-US" altLang="it-IT" sz="2800" dirty="0">
              <a:effectLst/>
              <a:latin typeface="Times New Roman" charset="0"/>
            </a:endParaRPr>
          </a:p>
          <a:p>
            <a:pPr algn="just" eaLnBrk="1" hangingPunct="1">
              <a:lnSpc>
                <a:spcPct val="90000"/>
              </a:lnSpc>
              <a:buFont typeface="Wingdings" charset="2"/>
              <a:buChar char="n"/>
              <a:defRPr/>
            </a:pPr>
            <a:endParaRPr lang="it-IT" altLang="it-IT" sz="2800" dirty="0">
              <a:effectLst/>
              <a:latin typeface="Times New Roman"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675037C-2316-E841-B4D6-AC6564DF63D4}"/>
              </a:ext>
            </a:extLst>
          </p:cNvPr>
          <p:cNvSpPr>
            <a:spLocks noGrp="1" noChangeArrowheads="1"/>
          </p:cNvSpPr>
          <p:nvPr>
            <p:ph type="title"/>
          </p:nvPr>
        </p:nvSpPr>
        <p:spPr/>
        <p:txBody>
          <a:bodyPr/>
          <a:lstStyle/>
          <a:p>
            <a:pPr eaLnBrk="1" hangingPunct="1">
              <a:defRPr/>
            </a:pPr>
            <a:r>
              <a:rPr lang="en-US" altLang="x-none" sz="3375" dirty="0">
                <a:ea typeface="ＭＳ Ｐゴシック" charset="-128"/>
              </a:rPr>
              <a:t>I </a:t>
            </a:r>
            <a:r>
              <a:rPr lang="en-US" altLang="x-none" sz="3375" dirty="0" err="1">
                <a:ea typeface="ＭＳ Ｐゴシック" charset="-128"/>
              </a:rPr>
              <a:t>Sette</a:t>
            </a:r>
            <a:r>
              <a:rPr lang="en-US" altLang="x-none" sz="3375" dirty="0">
                <a:ea typeface="ＭＳ Ｐゴシック" charset="-128"/>
              </a:rPr>
              <a:t> </a:t>
            </a:r>
            <a:r>
              <a:rPr lang="en-US" altLang="x-none" sz="3375" dirty="0" err="1">
                <a:ea typeface="ＭＳ Ｐゴシック" charset="-128"/>
              </a:rPr>
              <a:t>Pilastri</a:t>
            </a:r>
            <a:r>
              <a:rPr lang="en-US" altLang="x-none" sz="3375" dirty="0">
                <a:ea typeface="ＭＳ Ｐゴシック" charset="-128"/>
              </a:rPr>
              <a:t> del </a:t>
            </a:r>
            <a:r>
              <a:rPr lang="en-US" altLang="x-none" sz="3375" dirty="0" err="1">
                <a:ea typeface="ＭＳ Ｐゴシック" charset="-128"/>
              </a:rPr>
              <a:t>rapporto</a:t>
            </a:r>
            <a:r>
              <a:rPr lang="en-US" altLang="x-none" sz="3375" dirty="0">
                <a:ea typeface="ＭＳ Ｐゴシック" charset="-128"/>
              </a:rPr>
              <a:t> con </a:t>
            </a:r>
            <a:r>
              <a:rPr lang="en-US" altLang="x-none" sz="3375" dirty="0" err="1">
                <a:ea typeface="ＭＳ Ｐゴシック" charset="-128"/>
              </a:rPr>
              <a:t>il</a:t>
            </a:r>
            <a:r>
              <a:rPr lang="en-US" altLang="x-none" sz="3375" dirty="0">
                <a:ea typeface="ＭＳ Ｐゴシック" charset="-128"/>
              </a:rPr>
              <a:t> </a:t>
            </a:r>
            <a:r>
              <a:rPr lang="en-US" altLang="x-none" sz="3375" dirty="0" err="1">
                <a:ea typeface="ＭＳ Ｐゴシック" charset="-128"/>
              </a:rPr>
              <a:t>Paziente</a:t>
            </a:r>
            <a:endParaRPr lang="en-US" altLang="x-none" sz="4500" dirty="0">
              <a:ea typeface="ＭＳ Ｐゴシック" charset="-128"/>
            </a:endParaRPr>
          </a:p>
        </p:txBody>
      </p:sp>
      <p:sp>
        <p:nvSpPr>
          <p:cNvPr id="13314" name="Rectangle 2">
            <a:extLst>
              <a:ext uri="{FF2B5EF4-FFF2-40B4-BE49-F238E27FC236}">
                <a16:creationId xmlns:a16="http://schemas.microsoft.com/office/drawing/2014/main" id="{49E2620F-2C86-7BB6-92B3-9356C6C8DF53}"/>
              </a:ext>
            </a:extLst>
          </p:cNvPr>
          <p:cNvSpPr>
            <a:spLocks noGrp="1" noChangeArrowheads="1"/>
          </p:cNvSpPr>
          <p:nvPr>
            <p:ph type="body" idx="1"/>
          </p:nvPr>
        </p:nvSpPr>
        <p:spPr>
          <a:xfrm>
            <a:off x="250825" y="3789363"/>
            <a:ext cx="9010650" cy="4545012"/>
          </a:xfrm>
        </p:spPr>
        <p:txBody>
          <a:bodyPr/>
          <a:lstStyle/>
          <a:p>
            <a:pPr marL="442004" indent="0" eaLnBrk="1" hangingPunct="1">
              <a:buFont typeface="Wingdings" charset="2"/>
              <a:buNone/>
              <a:tabLst>
                <a:tab pos="589338" algn="l"/>
              </a:tabLst>
              <a:defRPr/>
            </a:pPr>
            <a:endParaRPr lang="en-US" altLang="x-none" b="1" dirty="0">
              <a:ea typeface="ＭＳ Ｐゴシック" charset="-128"/>
            </a:endParaRPr>
          </a:p>
          <a:p>
            <a:pPr marL="442004" indent="0" eaLnBrk="1" hangingPunct="1">
              <a:buFont typeface="Wingdings" charset="2"/>
              <a:buNone/>
              <a:tabLst>
                <a:tab pos="589338" algn="l"/>
              </a:tabLst>
              <a:defRPr/>
            </a:pPr>
            <a:endParaRPr lang="en-US" altLang="x-none" b="1" dirty="0">
              <a:ea typeface="ＭＳ Ｐゴシック" charset="-128"/>
            </a:endParaRPr>
          </a:p>
          <a:p>
            <a:pPr marL="442004" indent="0" eaLnBrk="1" hangingPunct="1">
              <a:buFont typeface="Wingdings" charset="2"/>
              <a:buNone/>
              <a:tabLst>
                <a:tab pos="589338" algn="l"/>
              </a:tabLst>
              <a:defRPr/>
            </a:pPr>
            <a:endParaRPr lang="en-US" altLang="x-none" b="1" dirty="0">
              <a:ea typeface="ＭＳ Ｐゴシック" charset="-128"/>
            </a:endParaRPr>
          </a:p>
          <a:p>
            <a:pPr marL="442004" indent="0" eaLnBrk="1" hangingPunct="1">
              <a:buFont typeface="Wingdings" charset="2"/>
              <a:buNone/>
              <a:tabLst>
                <a:tab pos="589338" algn="l"/>
              </a:tabLst>
              <a:defRPr/>
            </a:pPr>
            <a:endParaRPr lang="en-US" altLang="x-none" sz="1687" b="1" dirty="0">
              <a:ea typeface="ＭＳ Ｐゴシック" charset="-128"/>
            </a:endParaRPr>
          </a:p>
          <a:p>
            <a:pPr marL="442004" indent="0" eaLnBrk="1" hangingPunct="1">
              <a:buFont typeface="Wingdings" charset="2"/>
              <a:buNone/>
              <a:tabLst>
                <a:tab pos="589338" algn="l"/>
              </a:tabLst>
              <a:defRPr/>
            </a:pPr>
            <a:r>
              <a:rPr lang="en-US" altLang="x-none" sz="1687" b="1" dirty="0" err="1">
                <a:ea typeface="ＭＳ Ｐゴシック" charset="-128"/>
              </a:rPr>
              <a:t>gentilezza</a:t>
            </a:r>
            <a:r>
              <a:rPr lang="en-US" altLang="x-none" sz="1687" b="1" dirty="0">
                <a:ea typeface="ＭＳ Ｐゴシック" charset="-128"/>
              </a:rPr>
              <a:t>     </a:t>
            </a:r>
            <a:r>
              <a:rPr lang="en-US" altLang="x-none" sz="1687" b="1" dirty="0" err="1">
                <a:ea typeface="ＭＳ Ｐゴシック" charset="-128"/>
              </a:rPr>
              <a:t>sincerità</a:t>
            </a:r>
            <a:r>
              <a:rPr lang="en-US" altLang="x-none" sz="1687" b="1" dirty="0">
                <a:ea typeface="ＭＳ Ｐゴシック" charset="-128"/>
              </a:rPr>
              <a:t>     </a:t>
            </a:r>
            <a:r>
              <a:rPr lang="en-US" altLang="x-none" sz="1687" b="1" dirty="0" err="1">
                <a:ea typeface="ＭＳ Ｐゴシック" charset="-128"/>
              </a:rPr>
              <a:t>empatia</a:t>
            </a:r>
            <a:r>
              <a:rPr lang="en-US" altLang="x-none" sz="1687" b="1" dirty="0">
                <a:ea typeface="ＭＳ Ｐゴシック" charset="-128"/>
              </a:rPr>
              <a:t>    </a:t>
            </a:r>
            <a:r>
              <a:rPr lang="en-US" altLang="x-none" sz="1687" b="1" dirty="0" err="1">
                <a:ea typeface="ＭＳ Ｐゴシック" charset="-128"/>
              </a:rPr>
              <a:t>competenza</a:t>
            </a:r>
            <a:r>
              <a:rPr lang="en-US" altLang="x-none" sz="1687" b="1" dirty="0">
                <a:ea typeface="ＭＳ Ｐゴシック" charset="-128"/>
              </a:rPr>
              <a:t>   </a:t>
            </a:r>
            <a:r>
              <a:rPr lang="en-US" altLang="x-none" sz="1687" b="1" dirty="0" err="1">
                <a:ea typeface="ＭＳ Ｐゴシック" charset="-128"/>
              </a:rPr>
              <a:t>efficacia</a:t>
            </a:r>
            <a:r>
              <a:rPr lang="en-US" altLang="x-none" sz="1687" b="1" dirty="0">
                <a:ea typeface="ＭＳ Ｐゴシック" charset="-128"/>
              </a:rPr>
              <a:t>  </a:t>
            </a:r>
            <a:r>
              <a:rPr lang="en-US" altLang="x-none" sz="1687" b="1" dirty="0" err="1">
                <a:ea typeface="ＭＳ Ｐゴシック" charset="-128"/>
              </a:rPr>
              <a:t>fiducia</a:t>
            </a:r>
            <a:r>
              <a:rPr lang="en-US" altLang="x-none" sz="1687" b="1" dirty="0">
                <a:ea typeface="ＭＳ Ｐゴシック" charset="-128"/>
              </a:rPr>
              <a:t>  </a:t>
            </a:r>
            <a:r>
              <a:rPr lang="en-US" altLang="x-none" sz="1687" b="1" dirty="0" err="1">
                <a:ea typeface="ＭＳ Ｐゴシック" charset="-128"/>
              </a:rPr>
              <a:t>alleanza</a:t>
            </a:r>
            <a:endParaRPr lang="en-US" altLang="x-none" sz="1687" b="1" dirty="0">
              <a:ea typeface="ＭＳ Ｐゴシック" charset="-128"/>
            </a:endParaRPr>
          </a:p>
        </p:txBody>
      </p:sp>
      <p:pic>
        <p:nvPicPr>
          <p:cNvPr id="50179" name="Picture 3">
            <a:extLst>
              <a:ext uri="{FF2B5EF4-FFF2-40B4-BE49-F238E27FC236}">
                <a16:creationId xmlns:a16="http://schemas.microsoft.com/office/drawing/2014/main" id="{3155B227-5F46-45DA-4F1D-57FDA5D70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65300"/>
            <a:ext cx="68865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10">
            <a:extLst>
              <a:ext uri="{FF2B5EF4-FFF2-40B4-BE49-F238E27FC236}">
                <a16:creationId xmlns:a16="http://schemas.microsoft.com/office/drawing/2014/main" id="{7B0F01D3-CBC7-AF10-56AE-DF8F75F88FFF}"/>
              </a:ext>
            </a:extLst>
          </p:cNvPr>
          <p:cNvSpPr>
            <a:spLocks noChangeArrowheads="1"/>
          </p:cNvSpPr>
          <p:nvPr/>
        </p:nvSpPr>
        <p:spPr bwMode="auto">
          <a:xfrm>
            <a:off x="8085138" y="2863850"/>
            <a:ext cx="939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4000">
                <a:solidFill>
                  <a:srgbClr val="5C77AD"/>
                </a:solidFill>
                <a:latin typeface="Palatino" charset="0"/>
                <a:ea typeface="ＭＳ Ｐゴシック" charset="-128"/>
                <a:sym typeface="Palatino" charset="0"/>
              </a:defRPr>
            </a:lvl1pPr>
            <a:lvl2pPr marL="742950" indent="-285750" eaLnBrk="0" hangingPunct="0">
              <a:defRPr sz="4000">
                <a:solidFill>
                  <a:srgbClr val="5C77AD"/>
                </a:solidFill>
                <a:latin typeface="Palatino" charset="0"/>
                <a:ea typeface="ＭＳ Ｐゴシック" charset="-128"/>
                <a:sym typeface="Palatino" charset="0"/>
              </a:defRPr>
            </a:lvl2pPr>
            <a:lvl3pPr marL="1143000" indent="-228600" eaLnBrk="0" hangingPunct="0">
              <a:defRPr sz="4000">
                <a:solidFill>
                  <a:srgbClr val="5C77AD"/>
                </a:solidFill>
                <a:latin typeface="Palatino" charset="0"/>
                <a:ea typeface="ＭＳ Ｐゴシック" charset="-128"/>
                <a:sym typeface="Palatino" charset="0"/>
              </a:defRPr>
            </a:lvl3pPr>
            <a:lvl4pPr marL="1600200" indent="-228600" eaLnBrk="0" hangingPunct="0">
              <a:defRPr sz="4000">
                <a:solidFill>
                  <a:srgbClr val="5C77AD"/>
                </a:solidFill>
                <a:latin typeface="Palatino" charset="0"/>
                <a:ea typeface="ＭＳ Ｐゴシック" charset="-128"/>
                <a:sym typeface="Palatino" charset="0"/>
              </a:defRPr>
            </a:lvl4pPr>
            <a:lvl5pPr marL="2057400" indent="-228600" eaLnBrk="0" hangingPunct="0">
              <a:defRPr sz="4000">
                <a:solidFill>
                  <a:srgbClr val="5C77AD"/>
                </a:solidFill>
                <a:latin typeface="Palatino" charset="0"/>
                <a:ea typeface="ＭＳ Ｐゴシック" charset="-128"/>
                <a:sym typeface="Palatino" charset="0"/>
              </a:defRPr>
            </a:lvl5pPr>
            <a:lvl6pPr marL="2514600" indent="-228600" algn="ctr" eaLnBrk="0" fontAlgn="base" hangingPunct="0">
              <a:spcBef>
                <a:spcPct val="0"/>
              </a:spcBef>
              <a:spcAft>
                <a:spcPct val="0"/>
              </a:spcAft>
              <a:defRPr sz="4000">
                <a:solidFill>
                  <a:srgbClr val="5C77AD"/>
                </a:solidFill>
                <a:latin typeface="Palatino" charset="0"/>
                <a:ea typeface="ＭＳ Ｐゴシック" charset="-128"/>
                <a:sym typeface="Palatino" charset="0"/>
              </a:defRPr>
            </a:lvl6pPr>
            <a:lvl7pPr marL="2971800" indent="-228600" algn="ctr" eaLnBrk="0" fontAlgn="base" hangingPunct="0">
              <a:spcBef>
                <a:spcPct val="0"/>
              </a:spcBef>
              <a:spcAft>
                <a:spcPct val="0"/>
              </a:spcAft>
              <a:defRPr sz="4000">
                <a:solidFill>
                  <a:srgbClr val="5C77AD"/>
                </a:solidFill>
                <a:latin typeface="Palatino" charset="0"/>
                <a:ea typeface="ＭＳ Ｐゴシック" charset="-128"/>
                <a:sym typeface="Palatino" charset="0"/>
              </a:defRPr>
            </a:lvl7pPr>
            <a:lvl8pPr marL="3429000" indent="-228600" algn="ctr" eaLnBrk="0" fontAlgn="base" hangingPunct="0">
              <a:spcBef>
                <a:spcPct val="0"/>
              </a:spcBef>
              <a:spcAft>
                <a:spcPct val="0"/>
              </a:spcAft>
              <a:defRPr sz="4000">
                <a:solidFill>
                  <a:srgbClr val="5C77AD"/>
                </a:solidFill>
                <a:latin typeface="Palatino" charset="0"/>
                <a:ea typeface="ＭＳ Ｐゴシック" charset="-128"/>
                <a:sym typeface="Palatino" charset="0"/>
              </a:defRPr>
            </a:lvl8pPr>
            <a:lvl9pPr marL="3886200" indent="-228600" algn="ctr" eaLnBrk="0" fontAlgn="base" hangingPunct="0">
              <a:spcBef>
                <a:spcPct val="0"/>
              </a:spcBef>
              <a:spcAft>
                <a:spcPct val="0"/>
              </a:spcAft>
              <a:defRPr sz="4000">
                <a:solidFill>
                  <a:srgbClr val="5C77AD"/>
                </a:solidFill>
                <a:latin typeface="Palatino" charset="0"/>
                <a:ea typeface="ＭＳ Ｐゴシック" charset="-128"/>
                <a:sym typeface="Palatino" charset="0"/>
              </a:defRPr>
            </a:lvl9pPr>
          </a:lstStyle>
          <a:p>
            <a:pPr eaLnBrk="1" hangingPunct="1">
              <a:defRPr/>
            </a:pPr>
            <a:r>
              <a:rPr lang="en-US" altLang="x-none" sz="1266" dirty="0" err="1">
                <a:solidFill>
                  <a:schemeClr val="tx1"/>
                </a:solidFill>
              </a:rPr>
              <a:t>Giordania</a:t>
            </a:r>
            <a:endParaRPr lang="en-US" altLang="x-none" sz="1266" dirty="0">
              <a:solidFill>
                <a:schemeClr val="tx1"/>
              </a:solidFill>
            </a:endParaRPr>
          </a:p>
          <a:p>
            <a:pPr eaLnBrk="1" hangingPunct="1">
              <a:defRPr/>
            </a:pPr>
            <a:r>
              <a:rPr lang="en-US" altLang="x-none" sz="1266" dirty="0" err="1">
                <a:solidFill>
                  <a:schemeClr val="tx1"/>
                </a:solidFill>
              </a:rPr>
              <a:t>il</a:t>
            </a:r>
            <a:r>
              <a:rPr lang="en-US" altLang="x-none" sz="1266" dirty="0">
                <a:solidFill>
                  <a:schemeClr val="tx1"/>
                </a:solidFill>
              </a:rPr>
              <a:t> </a:t>
            </a:r>
            <a:r>
              <a:rPr lang="en-US" altLang="x-none" sz="1266" dirty="0" err="1">
                <a:solidFill>
                  <a:schemeClr val="tx1"/>
                </a:solidFill>
              </a:rPr>
              <a:t>Wadi</a:t>
            </a:r>
            <a:r>
              <a:rPr lang="en-US" altLang="x-none" sz="1266" dirty="0">
                <a:solidFill>
                  <a:schemeClr val="tx1"/>
                </a:solidFill>
              </a:rPr>
              <a:t> Rum</a:t>
            </a:r>
          </a:p>
          <a:p>
            <a:pPr eaLnBrk="1" hangingPunct="1">
              <a:defRPr/>
            </a:pPr>
            <a:r>
              <a:rPr lang="en-US" altLang="x-none" sz="1266" dirty="0">
                <a:solidFill>
                  <a:schemeClr val="tx1"/>
                </a:solidFill>
              </a:rPr>
              <a:t>e </a:t>
            </a:r>
            <a:r>
              <a:rPr lang="en-US" altLang="x-none" sz="1266" dirty="0" err="1">
                <a:solidFill>
                  <a:schemeClr val="tx1"/>
                </a:solidFill>
              </a:rPr>
              <a:t>il</a:t>
            </a:r>
            <a:endParaRPr lang="en-US" altLang="x-none" sz="1266" dirty="0">
              <a:solidFill>
                <a:schemeClr val="tx1"/>
              </a:solidFill>
            </a:endParaRPr>
          </a:p>
          <a:p>
            <a:pPr eaLnBrk="1" hangingPunct="1">
              <a:defRPr/>
            </a:pPr>
            <a:r>
              <a:rPr lang="en-US" altLang="x-none" sz="1266" dirty="0">
                <a:solidFill>
                  <a:schemeClr val="tx1"/>
                </a:solidFill>
              </a:rPr>
              <a:t>Jebel </a:t>
            </a:r>
            <a:r>
              <a:rPr lang="en-US" altLang="x-none" sz="1266" dirty="0" err="1">
                <a:solidFill>
                  <a:schemeClr val="tx1"/>
                </a:solidFill>
              </a:rPr>
              <a:t>Kazhali</a:t>
            </a:r>
            <a:endParaRPr lang="en-US" altLang="x-none" sz="1266" dirty="0">
              <a:solidFill>
                <a:schemeClr val="tx1"/>
              </a:solidFill>
            </a:endParaRPr>
          </a:p>
        </p:txBody>
      </p:sp>
      <p:sp>
        <p:nvSpPr>
          <p:cNvPr id="2" name="Segnaposto numero diapositiva 1">
            <a:extLst>
              <a:ext uri="{FF2B5EF4-FFF2-40B4-BE49-F238E27FC236}">
                <a16:creationId xmlns:a16="http://schemas.microsoft.com/office/drawing/2014/main" id="{DBADE4E4-7492-5054-40E1-8B7F39947138}"/>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81858B-48EA-9449-9F62-4610D05A5149}" type="slidenum">
              <a:rPr lang="it-IT" altLang="it-IT" sz="1400"/>
              <a:pPr/>
              <a:t>24</a:t>
            </a:fld>
            <a:endParaRPr lang="it-IT" altLang="it-IT" sz="1400"/>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AC7620-9CF1-3448-6863-D7B5EC6A8AF9}"/>
              </a:ext>
            </a:extLst>
          </p:cNvPr>
          <p:cNvSpPr>
            <a:spLocks noGrp="1"/>
          </p:cNvSpPr>
          <p:nvPr>
            <p:ph type="title"/>
          </p:nvPr>
        </p:nvSpPr>
        <p:spPr/>
        <p:txBody>
          <a:bodyPr/>
          <a:lstStyle/>
          <a:p>
            <a:pPr>
              <a:defRPr/>
            </a:pPr>
            <a:r>
              <a:rPr lang="it-IT" sz="4800" b="1" dirty="0"/>
              <a:t>gentilezza</a:t>
            </a:r>
          </a:p>
        </p:txBody>
      </p:sp>
      <p:sp>
        <p:nvSpPr>
          <p:cNvPr id="4" name="Segnaposto numero diapositiva 3">
            <a:extLst>
              <a:ext uri="{FF2B5EF4-FFF2-40B4-BE49-F238E27FC236}">
                <a16:creationId xmlns:a16="http://schemas.microsoft.com/office/drawing/2014/main" id="{C67C3513-52C6-F5C3-7858-789E0BF9E064}"/>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9E88EC-BE2E-814A-8EF5-7B8AD848A6AE}" type="slidenum">
              <a:rPr lang="it-IT" altLang="it-IT" sz="1400"/>
              <a:pPr/>
              <a:t>25</a:t>
            </a:fld>
            <a:endParaRPr lang="it-IT" altLang="it-IT" sz="1400"/>
          </a:p>
        </p:txBody>
      </p:sp>
      <p:pic>
        <p:nvPicPr>
          <p:cNvPr id="52227" name="Picture 4">
            <a:extLst>
              <a:ext uri="{FF2B5EF4-FFF2-40B4-BE49-F238E27FC236}">
                <a16:creationId xmlns:a16="http://schemas.microsoft.com/office/drawing/2014/main" id="{A897E0C7-98A3-5FB3-10AC-AD39031128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185988"/>
            <a:ext cx="52832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CACE2100-7F4B-1768-EE5E-FACE1F491B26}"/>
              </a:ext>
            </a:extLst>
          </p:cNvPr>
          <p:cNvSpPr>
            <a:spLocks noGrp="1" noChangeArrowheads="1"/>
          </p:cNvSpPr>
          <p:nvPr>
            <p:ph type="title"/>
          </p:nvPr>
        </p:nvSpPr>
        <p:spPr>
          <a:xfrm>
            <a:off x="350838" y="530225"/>
            <a:ext cx="8518525" cy="955675"/>
          </a:xfrm>
        </p:spPr>
        <p:txBody>
          <a:bodyPr/>
          <a:lstStyle/>
          <a:p>
            <a:pPr eaLnBrk="1" hangingPunct="1">
              <a:defRPr/>
            </a:pPr>
            <a:r>
              <a:rPr lang="en-US" altLang="x-none">
                <a:ea typeface="ＭＳ Ｐゴシック" charset="-128"/>
              </a:rPr>
              <a:t>gentilezza</a:t>
            </a:r>
            <a:endParaRPr lang="en-US" altLang="x-none" dirty="0">
              <a:ea typeface="ＭＳ Ｐゴシック" charset="-128"/>
            </a:endParaRPr>
          </a:p>
        </p:txBody>
      </p:sp>
      <p:sp>
        <p:nvSpPr>
          <p:cNvPr id="10242" name="Rectangle 2">
            <a:extLst>
              <a:ext uri="{FF2B5EF4-FFF2-40B4-BE49-F238E27FC236}">
                <a16:creationId xmlns:a16="http://schemas.microsoft.com/office/drawing/2014/main" id="{230F0143-28D4-1784-FBAA-183930292DA4}"/>
              </a:ext>
            </a:extLst>
          </p:cNvPr>
          <p:cNvSpPr>
            <a:spLocks noGrp="1" noChangeArrowheads="1"/>
          </p:cNvSpPr>
          <p:nvPr>
            <p:ph type="body" idx="1"/>
          </p:nvPr>
        </p:nvSpPr>
        <p:spPr>
          <a:xfrm>
            <a:off x="376238" y="1844675"/>
            <a:ext cx="8466137" cy="3376613"/>
          </a:xfrm>
        </p:spPr>
        <p:txBody>
          <a:bodyPr/>
          <a:lstStyle/>
          <a:p>
            <a:pPr eaLnBrk="1" hangingPunct="1">
              <a:lnSpc>
                <a:spcPct val="60000"/>
              </a:lnSpc>
              <a:buFont typeface="Wingdings" charset="2"/>
              <a:buChar char="n"/>
              <a:defRPr/>
            </a:pPr>
            <a:r>
              <a:rPr lang="it-IT" altLang="x-none" sz="2672" dirty="0">
                <a:ea typeface="ＭＳ Ｐゴシック" charset="-128"/>
              </a:rPr>
              <a:t>Appartenenza alla stessa gens (famiglia)</a:t>
            </a:r>
          </a:p>
          <a:p>
            <a:pPr eaLnBrk="1" hangingPunct="1">
              <a:lnSpc>
                <a:spcPct val="60000"/>
              </a:lnSpc>
              <a:buFont typeface="Wingdings" charset="2"/>
              <a:buChar char="n"/>
              <a:defRPr/>
            </a:pPr>
            <a:r>
              <a:rPr lang="it-IT" altLang="x-none" sz="2672" dirty="0">
                <a:ea typeface="ＭＳ Ｐゴシック" charset="-128"/>
              </a:rPr>
              <a:t>Gentilezza vera e falsa (Formazione Reattiva)</a:t>
            </a:r>
          </a:p>
          <a:p>
            <a:pPr eaLnBrk="1" hangingPunct="1">
              <a:lnSpc>
                <a:spcPct val="60000"/>
              </a:lnSpc>
              <a:buFont typeface="Wingdings" charset="2"/>
              <a:buChar char="n"/>
              <a:defRPr/>
            </a:pPr>
            <a:r>
              <a:rPr lang="it-IT" altLang="x-none" sz="2672" dirty="0">
                <a:ea typeface="ＭＳ Ｐゴシック" charset="-128"/>
              </a:rPr>
              <a:t>Calore e intimità</a:t>
            </a:r>
          </a:p>
          <a:p>
            <a:pPr eaLnBrk="1" hangingPunct="1">
              <a:lnSpc>
                <a:spcPct val="60000"/>
              </a:lnSpc>
              <a:buFont typeface="Wingdings" charset="2"/>
              <a:buChar char="n"/>
              <a:defRPr/>
            </a:pPr>
            <a:r>
              <a:rPr lang="it-IT" altLang="x-none" sz="2672" dirty="0">
                <a:ea typeface="ＭＳ Ｐゴシック" charset="-128"/>
              </a:rPr>
              <a:t>Attenzione</a:t>
            </a:r>
          </a:p>
          <a:p>
            <a:pPr eaLnBrk="1" hangingPunct="1">
              <a:lnSpc>
                <a:spcPct val="60000"/>
              </a:lnSpc>
              <a:buFont typeface="Wingdings" charset="2"/>
              <a:buChar char="n"/>
              <a:defRPr/>
            </a:pPr>
            <a:r>
              <a:rPr lang="it-IT" altLang="x-none" sz="2672" dirty="0">
                <a:ea typeface="ＭＳ Ｐゴシック" charset="-128"/>
              </a:rPr>
              <a:t>Rispetto/Lealtà</a:t>
            </a:r>
          </a:p>
          <a:p>
            <a:pPr eaLnBrk="1" hangingPunct="1">
              <a:lnSpc>
                <a:spcPct val="60000"/>
              </a:lnSpc>
              <a:buFont typeface="Wingdings" charset="2"/>
              <a:buChar char="n"/>
              <a:defRPr/>
            </a:pPr>
            <a:r>
              <a:rPr lang="it-IT" altLang="x-none" sz="2672" dirty="0">
                <a:ea typeface="ＭＳ Ｐゴシック" charset="-128"/>
              </a:rPr>
              <a:t>Generosità</a:t>
            </a:r>
          </a:p>
          <a:p>
            <a:pPr eaLnBrk="1" hangingPunct="1">
              <a:lnSpc>
                <a:spcPct val="60000"/>
              </a:lnSpc>
              <a:buFont typeface="Wingdings" charset="2"/>
              <a:buChar char="n"/>
              <a:defRPr/>
            </a:pPr>
            <a:r>
              <a:rPr lang="it-IT" altLang="x-none" sz="2672" dirty="0">
                <a:ea typeface="ＭＳ Ｐゴシック" charset="-128"/>
              </a:rPr>
              <a:t>Memoria</a:t>
            </a:r>
          </a:p>
        </p:txBody>
      </p:sp>
      <p:pic>
        <p:nvPicPr>
          <p:cNvPr id="53251" name="Picture 7">
            <a:extLst>
              <a:ext uri="{FF2B5EF4-FFF2-40B4-BE49-F238E27FC236}">
                <a16:creationId xmlns:a16="http://schemas.microsoft.com/office/drawing/2014/main" id="{2FC058DF-534A-E23A-5AE7-9F0332475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919413"/>
            <a:ext cx="356870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8AD4B15D-FCE4-5462-AF32-BAF622A2D7DC}"/>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65695B-8ECC-464C-81B5-0A508FEBDD42}" type="slidenum">
              <a:rPr lang="it-IT" altLang="it-IT" sz="1400"/>
              <a:pPr/>
              <a:t>26</a:t>
            </a:fld>
            <a:endParaRPr lang="it-IT" altLang="it-IT" sz="1400"/>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E9A96E-451F-D0EF-94BE-B2FDFA062AAF}"/>
              </a:ext>
            </a:extLst>
          </p:cNvPr>
          <p:cNvSpPr>
            <a:spLocks noGrp="1"/>
          </p:cNvSpPr>
          <p:nvPr>
            <p:ph type="title"/>
          </p:nvPr>
        </p:nvSpPr>
        <p:spPr>
          <a:xfrm>
            <a:off x="519113" y="44450"/>
            <a:ext cx="8229600" cy="1371600"/>
          </a:xfrm>
        </p:spPr>
        <p:txBody>
          <a:bodyPr/>
          <a:lstStyle/>
          <a:p>
            <a:pPr>
              <a:defRPr/>
            </a:pPr>
            <a:r>
              <a:rPr lang="it-IT" sz="4800" b="1" dirty="0"/>
              <a:t>sincerità</a:t>
            </a:r>
          </a:p>
        </p:txBody>
      </p:sp>
      <p:sp>
        <p:nvSpPr>
          <p:cNvPr id="4" name="Segnaposto numero diapositiva 3">
            <a:extLst>
              <a:ext uri="{FF2B5EF4-FFF2-40B4-BE49-F238E27FC236}">
                <a16:creationId xmlns:a16="http://schemas.microsoft.com/office/drawing/2014/main" id="{3C2D1234-BF60-DCEA-90E8-E77382401256}"/>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1728F2-BF3E-E84D-992C-530D31A5B263}" type="slidenum">
              <a:rPr lang="it-IT" altLang="it-IT" sz="1400"/>
              <a:pPr/>
              <a:t>27</a:t>
            </a:fld>
            <a:endParaRPr lang="it-IT" altLang="it-IT" sz="1400"/>
          </a:p>
        </p:txBody>
      </p:sp>
      <p:pic>
        <p:nvPicPr>
          <p:cNvPr id="55299" name="Picture 4">
            <a:extLst>
              <a:ext uri="{FF2B5EF4-FFF2-40B4-BE49-F238E27FC236}">
                <a16:creationId xmlns:a16="http://schemas.microsoft.com/office/drawing/2014/main" id="{F502C952-4FEE-DEB0-EF4D-D3AEE5CD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205" y="1656606"/>
            <a:ext cx="3579987" cy="462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2F52B1C9-4185-A1FA-EF4C-336264DF36E0}"/>
              </a:ext>
            </a:extLst>
          </p:cNvPr>
          <p:cNvSpPr>
            <a:spLocks noGrp="1" noChangeArrowheads="1"/>
          </p:cNvSpPr>
          <p:nvPr>
            <p:ph type="title"/>
          </p:nvPr>
        </p:nvSpPr>
        <p:spPr>
          <a:xfrm>
            <a:off x="179512" y="-315416"/>
            <a:ext cx="8229600" cy="1371600"/>
          </a:xfrm>
        </p:spPr>
        <p:txBody>
          <a:bodyPr/>
          <a:lstStyle/>
          <a:p>
            <a:pPr eaLnBrk="1" hangingPunct="1">
              <a:defRPr/>
            </a:pPr>
            <a:r>
              <a:rPr lang="it-IT" b="1" dirty="0"/>
              <a:t>sincerità</a:t>
            </a:r>
            <a:endParaRPr lang="en-US" altLang="x-none" dirty="0">
              <a:ea typeface="ＭＳ Ｐゴシック" charset="-128"/>
            </a:endParaRPr>
          </a:p>
        </p:txBody>
      </p:sp>
      <p:sp>
        <p:nvSpPr>
          <p:cNvPr id="12291" name="Rectangle 5">
            <a:extLst>
              <a:ext uri="{FF2B5EF4-FFF2-40B4-BE49-F238E27FC236}">
                <a16:creationId xmlns:a16="http://schemas.microsoft.com/office/drawing/2014/main" id="{EE32BD12-4FD0-E1E4-1860-5A8551D72231}"/>
              </a:ext>
            </a:extLst>
          </p:cNvPr>
          <p:cNvSpPr>
            <a:spLocks noGrp="1" noChangeArrowheads="1"/>
          </p:cNvSpPr>
          <p:nvPr>
            <p:ph type="body" idx="1"/>
          </p:nvPr>
        </p:nvSpPr>
        <p:spPr>
          <a:xfrm>
            <a:off x="-34325" y="440668"/>
            <a:ext cx="6660232" cy="5976664"/>
          </a:xfrm>
        </p:spPr>
        <p:txBody>
          <a:bodyPr/>
          <a:lstStyle/>
          <a:p>
            <a:pPr marL="241093" indent="65854" algn="just" eaLnBrk="1" hangingPunct="1">
              <a:lnSpc>
                <a:spcPct val="90000"/>
              </a:lnSpc>
              <a:buFont typeface="Wingdings" charset="2"/>
              <a:buChar char="n"/>
              <a:defRPr/>
            </a:pPr>
            <a:endParaRPr lang="it-IT" altLang="x-none" sz="2531" dirty="0">
              <a:solidFill>
                <a:schemeClr val="tx2"/>
              </a:solidFill>
              <a:ea typeface="ＭＳ Ｐゴシック" charset="-128"/>
            </a:endParaRPr>
          </a:p>
          <a:p>
            <a:pPr marL="241093" indent="65854" algn="just" eaLnBrk="1" hangingPunct="1">
              <a:lnSpc>
                <a:spcPct val="90000"/>
              </a:lnSpc>
              <a:buFont typeface="Wingdings" charset="2"/>
              <a:buChar char="n"/>
              <a:defRPr/>
            </a:pPr>
            <a:r>
              <a:rPr lang="it-IT" altLang="x-none" sz="2531" dirty="0">
                <a:solidFill>
                  <a:schemeClr val="tx2"/>
                </a:solidFill>
                <a:ea typeface="ＭＳ Ｐゴシック" charset="-128"/>
              </a:rPr>
              <a:t>Ma cosa intendiamo qui per sincerità?</a:t>
            </a:r>
          </a:p>
          <a:p>
            <a:pPr marL="641143" lvl="1" indent="65854" algn="just" eaLnBrk="1" hangingPunct="1">
              <a:lnSpc>
                <a:spcPct val="90000"/>
              </a:lnSpc>
              <a:buFont typeface="Wingdings" charset="2"/>
              <a:buChar char="n"/>
              <a:defRPr/>
            </a:pPr>
            <a:r>
              <a:rPr lang="it-IT" altLang="x-none" sz="2131" dirty="0">
                <a:solidFill>
                  <a:schemeClr val="tx2"/>
                </a:solidFill>
                <a:ea typeface="ＭＳ Ｐゴシック" charset="-128"/>
              </a:rPr>
              <a:t>Veridicità: dire ciò che si ritiene sia la verità (</a:t>
            </a:r>
            <a:r>
              <a:rPr lang="it-IT" altLang="x-none" sz="2131" dirty="0" err="1">
                <a:solidFill>
                  <a:schemeClr val="tx2"/>
                </a:solidFill>
                <a:ea typeface="ＭＳ Ｐゴシック" charset="-128"/>
              </a:rPr>
              <a:t>Jankelevski</a:t>
            </a:r>
            <a:r>
              <a:rPr lang="it-IT" altLang="x-none" sz="2131" dirty="0">
                <a:solidFill>
                  <a:schemeClr val="tx2"/>
                </a:solidFill>
                <a:ea typeface="ＭＳ Ｐゴシック" charset="-128"/>
              </a:rPr>
              <a:t>)?</a:t>
            </a:r>
          </a:p>
          <a:p>
            <a:pPr marL="641143" lvl="1" indent="65854" algn="just" eaLnBrk="1" hangingPunct="1">
              <a:lnSpc>
                <a:spcPct val="90000"/>
              </a:lnSpc>
              <a:buFont typeface="Wingdings" charset="2"/>
              <a:buChar char="n"/>
              <a:defRPr/>
            </a:pPr>
            <a:r>
              <a:rPr lang="it-IT" altLang="x-none" sz="2131" dirty="0">
                <a:solidFill>
                  <a:schemeClr val="tx2"/>
                </a:solidFill>
                <a:ea typeface="ＭＳ Ｐゴシック" charset="-128"/>
              </a:rPr>
              <a:t>Autenticità: genuinità, spontaneità, non artificialità?</a:t>
            </a:r>
          </a:p>
          <a:p>
            <a:pPr marL="641143" lvl="1" indent="65854" algn="just" eaLnBrk="1" hangingPunct="1">
              <a:lnSpc>
                <a:spcPct val="90000"/>
              </a:lnSpc>
              <a:buFont typeface="Wingdings" charset="2"/>
              <a:buChar char="n"/>
              <a:defRPr/>
            </a:pPr>
            <a:r>
              <a:rPr lang="it-IT" altLang="x-none" sz="2131" dirty="0">
                <a:solidFill>
                  <a:schemeClr val="tx2"/>
                </a:solidFill>
                <a:ea typeface="ＭＳ Ｐゴシック" charset="-128"/>
              </a:rPr>
              <a:t>Veracità: dire la cruda verità, crudeltà?</a:t>
            </a:r>
          </a:p>
          <a:p>
            <a:pPr marL="241093" indent="65854" algn="just" eaLnBrk="1" hangingPunct="1">
              <a:lnSpc>
                <a:spcPct val="90000"/>
              </a:lnSpc>
              <a:buFont typeface="Wingdings" charset="2"/>
              <a:buChar char="n"/>
              <a:defRPr/>
            </a:pPr>
            <a:r>
              <a:rPr lang="it-IT" altLang="x-none" sz="2531" dirty="0">
                <a:solidFill>
                  <a:schemeClr val="tx2"/>
                </a:solidFill>
                <a:ea typeface="ＭＳ Ｐゴシック" charset="-128"/>
              </a:rPr>
              <a:t>La storia della parola è illuminante: dal latino ‘sine cera’, cioè senza cera: cosa vuol dire?</a:t>
            </a:r>
          </a:p>
          <a:p>
            <a:pPr marL="241093" indent="65854" algn="just" eaLnBrk="1" hangingPunct="1">
              <a:lnSpc>
                <a:spcPct val="90000"/>
              </a:lnSpc>
              <a:buFont typeface="Wingdings" charset="2"/>
              <a:buChar char="n"/>
              <a:defRPr/>
            </a:pPr>
            <a:r>
              <a:rPr lang="it-IT" altLang="x-none" sz="2531" b="1" dirty="0">
                <a:solidFill>
                  <a:srgbClr val="FFFF00"/>
                </a:solidFill>
                <a:ea typeface="ＭＳ Ｐゴシック" charset="-128"/>
              </a:rPr>
              <a:t>TRASPARENZA E AUTENTICITA’</a:t>
            </a:r>
          </a:p>
          <a:p>
            <a:pPr marL="241093" indent="65854" algn="just" eaLnBrk="1" hangingPunct="1">
              <a:lnSpc>
                <a:spcPct val="90000"/>
              </a:lnSpc>
              <a:buFont typeface="Wingdings" charset="2"/>
              <a:buChar char="n"/>
              <a:defRPr/>
            </a:pPr>
            <a:r>
              <a:rPr lang="it-IT" altLang="x-none" sz="2531" dirty="0">
                <a:solidFill>
                  <a:schemeClr val="tx2"/>
                </a:solidFill>
                <a:ea typeface="ＭＳ Ｐゴシック" charset="-128"/>
              </a:rPr>
              <a:t>Quanta sincerità quindi?</a:t>
            </a:r>
          </a:p>
          <a:p>
            <a:pPr marL="241093" indent="65854" algn="just" eaLnBrk="1" hangingPunct="1">
              <a:lnSpc>
                <a:spcPct val="90000"/>
              </a:lnSpc>
              <a:buFont typeface="Wingdings" charset="2"/>
              <a:buChar char="n"/>
              <a:defRPr/>
            </a:pPr>
            <a:r>
              <a:rPr lang="it-IT" altLang="x-none" sz="2531" dirty="0">
                <a:solidFill>
                  <a:schemeClr val="tx2"/>
                </a:solidFill>
                <a:ea typeface="ＭＳ Ｐゴシック" charset="-128"/>
              </a:rPr>
              <a:t>La dose che serve a quella persona e a quell’operatore </a:t>
            </a:r>
            <a:r>
              <a:rPr lang="it-IT" altLang="x-none" sz="2531" dirty="0" err="1">
                <a:solidFill>
                  <a:schemeClr val="tx2"/>
                </a:solidFill>
                <a:ea typeface="ＭＳ Ｐゴシック" charset="-128"/>
              </a:rPr>
              <a:t>sanitrario</a:t>
            </a:r>
            <a:r>
              <a:rPr lang="it-IT" altLang="x-none" sz="2531" dirty="0">
                <a:solidFill>
                  <a:schemeClr val="tx2"/>
                </a:solidFill>
                <a:ea typeface="ＭＳ Ｐゴシック" charset="-128"/>
              </a:rPr>
              <a:t> per lavorare insieme</a:t>
            </a:r>
          </a:p>
          <a:p>
            <a:pPr marL="241093" indent="65854" algn="just" eaLnBrk="1" hangingPunct="1">
              <a:lnSpc>
                <a:spcPct val="90000"/>
              </a:lnSpc>
              <a:buFont typeface="Wingdings" charset="2"/>
              <a:buChar char="n"/>
              <a:defRPr/>
            </a:pPr>
            <a:endParaRPr lang="it-IT" altLang="x-none" sz="2531" dirty="0">
              <a:solidFill>
                <a:schemeClr val="tx2"/>
              </a:solidFill>
              <a:ea typeface="ＭＳ Ｐゴシック" charset="-128"/>
            </a:endParaRPr>
          </a:p>
        </p:txBody>
      </p:sp>
      <p:sp>
        <p:nvSpPr>
          <p:cNvPr id="2" name="Segnaposto numero diapositiva 1">
            <a:extLst>
              <a:ext uri="{FF2B5EF4-FFF2-40B4-BE49-F238E27FC236}">
                <a16:creationId xmlns:a16="http://schemas.microsoft.com/office/drawing/2014/main" id="{740E827D-560E-7BAB-F6E1-9BE5113894B7}"/>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000D04-BB50-7E40-A056-938D7D28B2E6}" type="slidenum">
              <a:rPr lang="it-IT" altLang="it-IT" sz="1400"/>
              <a:pPr/>
              <a:t>28</a:t>
            </a:fld>
            <a:endParaRPr lang="it-IT" altLang="it-IT" sz="1400"/>
          </a:p>
        </p:txBody>
      </p:sp>
      <p:pic>
        <p:nvPicPr>
          <p:cNvPr id="56324" name="Immagine 2">
            <a:extLst>
              <a:ext uri="{FF2B5EF4-FFF2-40B4-BE49-F238E27FC236}">
                <a16:creationId xmlns:a16="http://schemas.microsoft.com/office/drawing/2014/main" id="{52AC280D-5F8B-675A-C433-12DC28053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2712" y="3275743"/>
            <a:ext cx="2681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379C30-8327-4E0D-0D5C-8229FEFBBC5B}"/>
              </a:ext>
            </a:extLst>
          </p:cNvPr>
          <p:cNvSpPr>
            <a:spLocks noGrp="1"/>
          </p:cNvSpPr>
          <p:nvPr>
            <p:ph type="title"/>
          </p:nvPr>
        </p:nvSpPr>
        <p:spPr>
          <a:xfrm>
            <a:off x="457200" y="131763"/>
            <a:ext cx="8229600" cy="1371600"/>
          </a:xfrm>
        </p:spPr>
        <p:txBody>
          <a:bodyPr/>
          <a:lstStyle/>
          <a:p>
            <a:pPr>
              <a:defRPr/>
            </a:pPr>
            <a:r>
              <a:rPr lang="it-IT" b="1" dirty="0"/>
              <a:t>empatia</a:t>
            </a:r>
          </a:p>
        </p:txBody>
      </p:sp>
      <p:sp>
        <p:nvSpPr>
          <p:cNvPr id="4" name="Segnaposto numero diapositiva 3">
            <a:extLst>
              <a:ext uri="{FF2B5EF4-FFF2-40B4-BE49-F238E27FC236}">
                <a16:creationId xmlns:a16="http://schemas.microsoft.com/office/drawing/2014/main" id="{265BAF2B-3427-FF27-DA77-B827E6299ABE}"/>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D3E9B5-E2A5-1343-8547-65A00222940A}" type="slidenum">
              <a:rPr lang="it-IT" altLang="it-IT" sz="1400" b="1"/>
              <a:pPr/>
              <a:t>29</a:t>
            </a:fld>
            <a:endParaRPr lang="it-IT" altLang="it-IT" sz="1400" b="1"/>
          </a:p>
        </p:txBody>
      </p:sp>
      <p:pic>
        <p:nvPicPr>
          <p:cNvPr id="58371" name="Picture 4" descr="Picasso">
            <a:extLst>
              <a:ext uri="{FF2B5EF4-FFF2-40B4-BE49-F238E27FC236}">
                <a16:creationId xmlns:a16="http://schemas.microsoft.com/office/drawing/2014/main" id="{2F0A95B6-FAB3-1891-AA02-6B89C959C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548" y="1195381"/>
            <a:ext cx="3634904" cy="553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765459-531B-1307-95D5-C6630E01B395}"/>
              </a:ext>
            </a:extLst>
          </p:cNvPr>
          <p:cNvSpPr>
            <a:spLocks noGrp="1"/>
          </p:cNvSpPr>
          <p:nvPr>
            <p:ph type="title"/>
          </p:nvPr>
        </p:nvSpPr>
        <p:spPr/>
        <p:txBody>
          <a:bodyPr/>
          <a:lstStyle/>
          <a:p>
            <a:r>
              <a:rPr lang="it-IT" sz="3600" dirty="0"/>
              <a:t>Definizione di Gentilezza in Sanità</a:t>
            </a:r>
          </a:p>
        </p:txBody>
      </p:sp>
      <p:sp>
        <p:nvSpPr>
          <p:cNvPr id="3" name="Segnaposto contenuto 2">
            <a:extLst>
              <a:ext uri="{FF2B5EF4-FFF2-40B4-BE49-F238E27FC236}">
                <a16:creationId xmlns:a16="http://schemas.microsoft.com/office/drawing/2014/main" id="{7331CB4E-A216-4A96-4646-ECC9A4918CF2}"/>
              </a:ext>
            </a:extLst>
          </p:cNvPr>
          <p:cNvSpPr>
            <a:spLocks noGrp="1"/>
          </p:cNvSpPr>
          <p:nvPr>
            <p:ph idx="1"/>
          </p:nvPr>
        </p:nvSpPr>
        <p:spPr>
          <a:xfrm>
            <a:off x="251520" y="1556792"/>
            <a:ext cx="8435280" cy="4539208"/>
          </a:xfrm>
        </p:spPr>
        <p:txBody>
          <a:bodyPr/>
          <a:lstStyle/>
          <a:p>
            <a:r>
              <a:rPr lang="it-IT" dirty="0"/>
              <a:t>Gentilezza: tecnica fondamentale per costruire relazioni BUONE con l’altro</a:t>
            </a:r>
          </a:p>
          <a:p>
            <a:r>
              <a:rPr lang="it-IT" dirty="0"/>
              <a:t>Cosa intendiamo per relazioni BUONE in Sanità?</a:t>
            </a:r>
          </a:p>
          <a:p>
            <a:pPr lvl="1"/>
            <a:r>
              <a:rPr lang="it-IT" dirty="0"/>
              <a:t>Relazioni che non sfociano nel polo opposto: la violenza (Argomento quanto mai attuale)</a:t>
            </a:r>
          </a:p>
          <a:p>
            <a:pPr lvl="1"/>
            <a:r>
              <a:rPr lang="it-IT" dirty="0"/>
              <a:t>Relazioni EFFICACI dal punto di vista professionale, cioè che siano adeguate nel metodo e nello scopo da ottenere per tutte le persone coinvolte, professionisti/e e pazienti</a:t>
            </a:r>
          </a:p>
        </p:txBody>
      </p:sp>
      <p:sp>
        <p:nvSpPr>
          <p:cNvPr id="4" name="Segnaposto numero diapositiva 3">
            <a:extLst>
              <a:ext uri="{FF2B5EF4-FFF2-40B4-BE49-F238E27FC236}">
                <a16:creationId xmlns:a16="http://schemas.microsoft.com/office/drawing/2014/main" id="{53932D0E-7F7A-8561-4CEC-A6411870C68F}"/>
              </a:ext>
            </a:extLst>
          </p:cNvPr>
          <p:cNvSpPr>
            <a:spLocks noGrp="1"/>
          </p:cNvSpPr>
          <p:nvPr>
            <p:ph type="sldNum" sz="quarter" idx="12"/>
          </p:nvPr>
        </p:nvSpPr>
        <p:spPr/>
        <p:txBody>
          <a:bodyPr/>
          <a:lstStyle/>
          <a:p>
            <a:fld id="{C9320285-5C1A-A445-AA81-5624E43C35A8}" type="slidenum">
              <a:rPr lang="it-IT" altLang="it-IT" smtClean="0"/>
              <a:pPr/>
              <a:t>3</a:t>
            </a:fld>
            <a:endParaRPr lang="it-IT" altLang="it-IT"/>
          </a:p>
        </p:txBody>
      </p:sp>
    </p:spTree>
    <p:extLst>
      <p:ext uri="{BB962C8B-B14F-4D97-AF65-F5344CB8AC3E}">
        <p14:creationId xmlns:p14="http://schemas.microsoft.com/office/powerpoint/2010/main" val="2105484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2C5200F2-0B94-91BB-06F5-C0CB61A58AC3}"/>
              </a:ext>
            </a:extLst>
          </p:cNvPr>
          <p:cNvSpPr>
            <a:spLocks noGrp="1" noChangeArrowheads="1"/>
          </p:cNvSpPr>
          <p:nvPr>
            <p:ph type="title"/>
          </p:nvPr>
        </p:nvSpPr>
        <p:spPr/>
        <p:txBody>
          <a:bodyPr/>
          <a:lstStyle/>
          <a:p>
            <a:pPr eaLnBrk="1" hangingPunct="1">
              <a:defRPr/>
            </a:pPr>
            <a:r>
              <a:rPr lang="en-US" altLang="x-none" b="1" dirty="0" err="1">
                <a:ea typeface="ＭＳ Ｐゴシック" charset="-128"/>
              </a:rPr>
              <a:t>empatia</a:t>
            </a:r>
            <a:endParaRPr lang="en-US" altLang="x-none" b="1" dirty="0">
              <a:ea typeface="ＭＳ Ｐゴシック" charset="-128"/>
            </a:endParaRPr>
          </a:p>
        </p:txBody>
      </p:sp>
      <p:sp>
        <p:nvSpPr>
          <p:cNvPr id="17410" name="Rectangle 2">
            <a:extLst>
              <a:ext uri="{FF2B5EF4-FFF2-40B4-BE49-F238E27FC236}">
                <a16:creationId xmlns:a16="http://schemas.microsoft.com/office/drawing/2014/main" id="{DF917A17-F270-1A37-C42A-50BE470C99C7}"/>
              </a:ext>
            </a:extLst>
          </p:cNvPr>
          <p:cNvSpPr>
            <a:spLocks noGrp="1" noChangeArrowheads="1"/>
          </p:cNvSpPr>
          <p:nvPr>
            <p:ph type="body" idx="1"/>
          </p:nvPr>
        </p:nvSpPr>
        <p:spPr>
          <a:xfrm>
            <a:off x="611188" y="1557338"/>
            <a:ext cx="7232650" cy="4514850"/>
          </a:xfrm>
        </p:spPr>
        <p:txBody>
          <a:bodyPr>
            <a:spAutoFit/>
          </a:bodyPr>
          <a:lstStyle/>
          <a:p>
            <a:pPr algn="just" eaLnBrk="1" hangingPunct="1">
              <a:lnSpc>
                <a:spcPct val="90000"/>
              </a:lnSpc>
              <a:spcAft>
                <a:spcPts val="703"/>
              </a:spcAft>
              <a:buFont typeface="Wingdings" charset="2"/>
              <a:buChar char="n"/>
              <a:defRPr/>
            </a:pPr>
            <a:r>
              <a:rPr lang="it-IT" altLang="x-none" sz="1969" dirty="0">
                <a:solidFill>
                  <a:schemeClr val="tx2"/>
                </a:solidFill>
                <a:effectLst>
                  <a:outerShdw blurRad="38100" dist="38100" dir="2700000" algn="tl">
                    <a:srgbClr val="FFFFFF"/>
                  </a:outerShdw>
                </a:effectLst>
                <a:ea typeface="ＭＳ Ｐゴシック" charset="-128"/>
              </a:rPr>
              <a:t>L’empatia nel contesto delle scienze sanitarie si definisce come quell’attributo cognitivo (contrapposto a quello affettivo) che coinvolge la comprensione profonda delle esperienze e della prospettiva del paziente, combinata con la abilità di comunicare tale comprensione al paziente. La definizione (</a:t>
            </a:r>
            <a:r>
              <a:rPr lang="it-IT" altLang="x-none" sz="1969" dirty="0" err="1">
                <a:solidFill>
                  <a:schemeClr val="tx2"/>
                </a:solidFill>
                <a:effectLst>
                  <a:outerShdw blurRad="38100" dist="38100" dir="2700000" algn="tl">
                    <a:srgbClr val="FFFFFF"/>
                  </a:outerShdw>
                </a:effectLst>
                <a:ea typeface="ＭＳ Ｐゴシック" charset="-128"/>
              </a:rPr>
              <a:t>Hojat</a:t>
            </a:r>
            <a:r>
              <a:rPr lang="it-IT" altLang="x-none" sz="1969" dirty="0">
                <a:solidFill>
                  <a:schemeClr val="tx2"/>
                </a:solidFill>
                <a:effectLst>
                  <a:outerShdw blurRad="38100" dist="38100" dir="2700000" algn="tl">
                    <a:srgbClr val="FFFFFF"/>
                  </a:outerShdw>
                </a:effectLst>
                <a:ea typeface="ＭＳ Ｐゴシック" charset="-128"/>
              </a:rPr>
              <a:t> M., 2003) si basa sulle descrizioni della letteratura degli scambi interpersonali fra il sanitario e il suo paziente.</a:t>
            </a:r>
          </a:p>
          <a:p>
            <a:pPr algn="just" eaLnBrk="1" hangingPunct="1">
              <a:lnSpc>
                <a:spcPct val="90000"/>
              </a:lnSpc>
              <a:buFont typeface="Wingdings" charset="2"/>
              <a:buChar char="n"/>
              <a:defRPr/>
            </a:pPr>
            <a:r>
              <a:rPr lang="it-IT" altLang="x-none" sz="1969" dirty="0">
                <a:ea typeface="ＭＳ Ｐゴシック" charset="-128"/>
              </a:rPr>
              <a:t>Bellini et al. alla Pennsylvania </a:t>
            </a:r>
            <a:r>
              <a:rPr lang="it-IT" altLang="x-none" sz="1969" dirty="0" err="1">
                <a:ea typeface="ＭＳ Ｐゴシック" charset="-128"/>
              </a:rPr>
              <a:t>University</a:t>
            </a:r>
            <a:r>
              <a:rPr lang="it-IT" altLang="x-none" sz="1969" dirty="0">
                <a:ea typeface="ＭＳ Ｐゴシック" charset="-128"/>
              </a:rPr>
              <a:t> di Philadelphia hanno riscontrato una diminuzione dell</a:t>
            </a:r>
            <a:r>
              <a:rPr lang="it-IT" altLang="it-IT" sz="1969" dirty="0">
                <a:ea typeface="ＭＳ Ｐゴシック" charset="-128"/>
              </a:rPr>
              <a:t>’</a:t>
            </a:r>
            <a:r>
              <a:rPr lang="it-IT" altLang="x-none" sz="1969" dirty="0">
                <a:ea typeface="ＭＳ Ｐゴシック" charset="-128"/>
              </a:rPr>
              <a:t>Empatia nel corso dell</a:t>
            </a:r>
            <a:r>
              <a:rPr lang="it-IT" altLang="it-IT" sz="1969" dirty="0">
                <a:ea typeface="ＭＳ Ｐゴシック" charset="-128"/>
              </a:rPr>
              <a:t>’</a:t>
            </a:r>
            <a:r>
              <a:rPr lang="it-IT" altLang="x-none" sz="1969" dirty="0">
                <a:ea typeface="ＭＳ Ｐゴシック" charset="-128"/>
              </a:rPr>
              <a:t>internato degli </a:t>
            </a:r>
            <a:r>
              <a:rPr lang="it-IT" altLang="x-none" sz="1969" dirty="0" err="1">
                <a:ea typeface="ＭＳ Ｐゴシック" charset="-128"/>
              </a:rPr>
              <a:t>studimedici</a:t>
            </a:r>
            <a:r>
              <a:rPr lang="it-IT" altLang="x-none" sz="1969" dirty="0">
                <a:ea typeface="ＭＳ Ｐゴシック" charset="-128"/>
              </a:rPr>
              <a:t>:</a:t>
            </a:r>
          </a:p>
          <a:p>
            <a:pPr marL="0" indent="0" algn="ctr" eaLnBrk="1" hangingPunct="1">
              <a:lnSpc>
                <a:spcPct val="90000"/>
              </a:lnSpc>
              <a:buFont typeface="Wingdings" charset="2"/>
              <a:buNone/>
              <a:defRPr/>
            </a:pPr>
            <a:endParaRPr lang="it-IT" altLang="it-IT" sz="1969" i="1" dirty="0">
              <a:solidFill>
                <a:schemeClr val="folHlink"/>
              </a:solidFill>
              <a:ea typeface="ＭＳ Ｐゴシック" charset="-128"/>
            </a:endParaRPr>
          </a:p>
          <a:p>
            <a:pPr marL="0" indent="0" algn="ctr" eaLnBrk="1" hangingPunct="1">
              <a:lnSpc>
                <a:spcPct val="90000"/>
              </a:lnSpc>
              <a:buFont typeface="Wingdings" charset="2"/>
              <a:buNone/>
              <a:defRPr/>
            </a:pPr>
            <a:r>
              <a:rPr lang="it-IT" altLang="it-IT" sz="1969" i="1" dirty="0">
                <a:solidFill>
                  <a:schemeClr val="folHlink"/>
                </a:solidFill>
                <a:ea typeface="ＭＳ Ｐゴシック" charset="-128"/>
              </a:rPr>
              <a:t>“</a:t>
            </a:r>
            <a:r>
              <a:rPr lang="it-IT" altLang="ja-JP" sz="1969" i="1" dirty="0">
                <a:solidFill>
                  <a:schemeClr val="folHlink"/>
                </a:solidFill>
                <a:ea typeface="ＭＳ Ｐゴシック" charset="-128"/>
              </a:rPr>
              <a:t>some </a:t>
            </a:r>
            <a:r>
              <a:rPr lang="it-IT" altLang="ja-JP" sz="1969" i="1" dirty="0" err="1">
                <a:solidFill>
                  <a:schemeClr val="folHlink"/>
                </a:solidFill>
                <a:ea typeface="ＭＳ Ｐゴシック" charset="-128"/>
              </a:rPr>
              <a:t>domains</a:t>
            </a:r>
            <a:r>
              <a:rPr lang="it-IT" altLang="ja-JP" sz="1969" i="1" dirty="0">
                <a:solidFill>
                  <a:schemeClr val="folHlink"/>
                </a:solidFill>
                <a:ea typeface="ＭＳ Ｐゴシック" charset="-128"/>
              </a:rPr>
              <a:t> of</a:t>
            </a:r>
            <a:r>
              <a:rPr lang="it-IT" altLang="ja-JP" sz="1969" i="1" baseline="30000" dirty="0">
                <a:solidFill>
                  <a:schemeClr val="folHlink"/>
                </a:solidFill>
                <a:ea typeface="ＭＳ Ｐゴシック" charset="-128"/>
              </a:rPr>
              <a:t> </a:t>
            </a:r>
            <a:r>
              <a:rPr lang="it-IT" altLang="ja-JP" sz="1969" i="1" dirty="0" err="1">
                <a:solidFill>
                  <a:schemeClr val="folHlink"/>
                </a:solidFill>
                <a:ea typeface="ＭＳ Ｐゴシック" charset="-128"/>
              </a:rPr>
              <a:t>their</a:t>
            </a:r>
            <a:r>
              <a:rPr lang="it-IT" altLang="ja-JP" sz="1969" i="1" dirty="0">
                <a:solidFill>
                  <a:schemeClr val="folHlink"/>
                </a:solidFill>
                <a:ea typeface="ＭＳ Ｐゴシック" charset="-128"/>
              </a:rPr>
              <a:t> mood </a:t>
            </a:r>
            <a:r>
              <a:rPr lang="it-IT" altLang="ja-JP" sz="1969" i="1" dirty="0" err="1">
                <a:solidFill>
                  <a:schemeClr val="folHlink"/>
                </a:solidFill>
                <a:ea typeface="ＭＳ Ｐゴシック" charset="-128"/>
              </a:rPr>
              <a:t>disturbances</a:t>
            </a:r>
            <a:r>
              <a:rPr lang="it-IT" altLang="ja-JP" sz="1969" i="1" dirty="0">
                <a:solidFill>
                  <a:schemeClr val="folHlink"/>
                </a:solidFill>
                <a:ea typeface="ＭＳ Ｐゴシック" charset="-128"/>
              </a:rPr>
              <a:t> and </a:t>
            </a:r>
            <a:r>
              <a:rPr lang="it-IT" altLang="ja-JP" sz="1969" i="1" dirty="0" err="1">
                <a:solidFill>
                  <a:schemeClr val="folHlink"/>
                </a:solidFill>
                <a:ea typeface="ＭＳ Ｐゴシック" charset="-128"/>
              </a:rPr>
              <a:t>empathy</a:t>
            </a:r>
            <a:r>
              <a:rPr lang="it-IT" altLang="ja-JP" sz="1969" i="1" dirty="0">
                <a:solidFill>
                  <a:schemeClr val="folHlink"/>
                </a:solidFill>
                <a:ea typeface="ＭＳ Ｐゴシック" charset="-128"/>
              </a:rPr>
              <a:t> </a:t>
            </a:r>
            <a:r>
              <a:rPr lang="it-IT" altLang="ja-JP" sz="1969" i="1" dirty="0" err="1">
                <a:solidFill>
                  <a:schemeClr val="folHlink"/>
                </a:solidFill>
                <a:ea typeface="ＭＳ Ｐゴシック" charset="-128"/>
              </a:rPr>
              <a:t>never</a:t>
            </a:r>
            <a:r>
              <a:rPr lang="it-IT" altLang="ja-JP" sz="1969" i="1" dirty="0">
                <a:solidFill>
                  <a:schemeClr val="folHlink"/>
                </a:solidFill>
                <a:ea typeface="ＭＳ Ｐゴシック" charset="-128"/>
              </a:rPr>
              <a:t> </a:t>
            </a:r>
            <a:r>
              <a:rPr lang="it-IT" altLang="ja-JP" sz="1969" i="1" dirty="0" err="1">
                <a:solidFill>
                  <a:schemeClr val="folHlink"/>
                </a:solidFill>
                <a:ea typeface="ＭＳ Ｐゴシック" charset="-128"/>
              </a:rPr>
              <a:t>fully</a:t>
            </a:r>
            <a:r>
              <a:rPr lang="it-IT" altLang="ja-JP" sz="1969" i="1" dirty="0">
                <a:solidFill>
                  <a:schemeClr val="folHlink"/>
                </a:solidFill>
                <a:ea typeface="ＭＳ Ｐゴシック" charset="-128"/>
              </a:rPr>
              <a:t> </a:t>
            </a:r>
            <a:r>
              <a:rPr lang="it-IT" altLang="ja-JP" sz="1969" i="1" dirty="0" err="1">
                <a:solidFill>
                  <a:schemeClr val="folHlink"/>
                </a:solidFill>
                <a:ea typeface="ＭＳ Ｐゴシック" charset="-128"/>
              </a:rPr>
              <a:t>recover</a:t>
            </a:r>
            <a:r>
              <a:rPr lang="it-IT" altLang="ja-JP" sz="1969" i="1" dirty="0">
                <a:solidFill>
                  <a:schemeClr val="folHlink"/>
                </a:solidFill>
                <a:ea typeface="ＭＳ Ｐゴシック" charset="-128"/>
              </a:rPr>
              <a:t> from</a:t>
            </a:r>
            <a:r>
              <a:rPr lang="it-IT" altLang="ja-JP" sz="1969" i="1" baseline="30000" dirty="0">
                <a:solidFill>
                  <a:schemeClr val="folHlink"/>
                </a:solidFill>
                <a:ea typeface="ＭＳ Ｐゴシック" charset="-128"/>
              </a:rPr>
              <a:t> </a:t>
            </a:r>
            <a:r>
              <a:rPr lang="it-IT" altLang="ja-JP" sz="1969" i="1" dirty="0" err="1">
                <a:solidFill>
                  <a:schemeClr val="folHlink"/>
                </a:solidFill>
                <a:ea typeface="ＭＳ Ｐゴシック" charset="-128"/>
              </a:rPr>
              <a:t>their</a:t>
            </a:r>
            <a:r>
              <a:rPr lang="it-IT" altLang="ja-JP" sz="1969" i="1" dirty="0">
                <a:solidFill>
                  <a:schemeClr val="folHlink"/>
                </a:solidFill>
                <a:ea typeface="ＭＳ Ｐゴシック" charset="-128"/>
              </a:rPr>
              <a:t> </a:t>
            </a:r>
            <a:r>
              <a:rPr lang="it-IT" altLang="ja-JP" sz="1969" i="1" dirty="0" err="1">
                <a:solidFill>
                  <a:schemeClr val="folHlink"/>
                </a:solidFill>
                <a:ea typeface="ＭＳ Ｐゴシック" charset="-128"/>
              </a:rPr>
              <a:t>internship</a:t>
            </a:r>
            <a:r>
              <a:rPr lang="it-IT" altLang="ja-JP" sz="1969" i="1" dirty="0">
                <a:solidFill>
                  <a:schemeClr val="folHlink"/>
                </a:solidFill>
                <a:ea typeface="ＭＳ Ｐゴシック" charset="-128"/>
              </a:rPr>
              <a:t> </a:t>
            </a:r>
            <a:r>
              <a:rPr lang="it-IT" altLang="ja-JP" sz="1969" i="1" dirty="0" err="1">
                <a:solidFill>
                  <a:schemeClr val="folHlink"/>
                </a:solidFill>
                <a:ea typeface="ＭＳ Ｐゴシック" charset="-128"/>
              </a:rPr>
              <a:t>year</a:t>
            </a:r>
            <a:r>
              <a:rPr lang="it-IT" altLang="ja-JP" sz="1969" i="1" dirty="0">
                <a:solidFill>
                  <a:schemeClr val="folHlink"/>
                </a:solidFill>
                <a:ea typeface="ＭＳ Ｐゴシック" charset="-128"/>
              </a:rPr>
              <a:t>.</a:t>
            </a:r>
            <a:r>
              <a:rPr lang="it-IT" altLang="it-IT" sz="1969" i="1" dirty="0">
                <a:solidFill>
                  <a:schemeClr val="folHlink"/>
                </a:solidFill>
                <a:ea typeface="ＭＳ Ｐゴシック" charset="-128"/>
              </a:rPr>
              <a:t>”</a:t>
            </a:r>
            <a:r>
              <a:rPr lang="it-IT" altLang="ja-JP" sz="1969" i="1" dirty="0">
                <a:ea typeface="ＭＳ Ｐゴシック" charset="-128"/>
              </a:rPr>
              <a:t>  </a:t>
            </a:r>
          </a:p>
          <a:p>
            <a:pPr marL="0" indent="0" algn="ctr" eaLnBrk="1" hangingPunct="1">
              <a:lnSpc>
                <a:spcPct val="90000"/>
              </a:lnSpc>
              <a:buFont typeface="Wingdings" charset="2"/>
              <a:buNone/>
              <a:defRPr/>
            </a:pPr>
            <a:r>
              <a:rPr lang="it-IT" altLang="ja-JP" sz="1969" i="1" dirty="0">
                <a:ea typeface="ＭＳ Ｐゴシック" charset="-128"/>
              </a:rPr>
              <a:t>(</a:t>
            </a:r>
            <a:r>
              <a:rPr lang="it-IT" altLang="ja-JP" sz="1969" i="1" dirty="0" err="1">
                <a:ea typeface="ＭＳ Ｐゴシック" charset="-128"/>
              </a:rPr>
              <a:t>Acad</a:t>
            </a:r>
            <a:r>
              <a:rPr lang="it-IT" altLang="ja-JP" sz="1969" i="1" dirty="0">
                <a:ea typeface="ＭＳ Ｐゴシック" charset="-128"/>
              </a:rPr>
              <a:t>. </a:t>
            </a:r>
            <a:r>
              <a:rPr lang="it-IT" altLang="ja-JP" sz="1969" i="1" dirty="0" err="1">
                <a:ea typeface="ＭＳ Ｐゴシック" charset="-128"/>
              </a:rPr>
              <a:t>Med</a:t>
            </a:r>
            <a:r>
              <a:rPr lang="it-IT" altLang="ja-JP" sz="1969" i="1" dirty="0">
                <a:ea typeface="ＭＳ Ｐゴシック" charset="-128"/>
              </a:rPr>
              <a:t>., 80:164, 2005)</a:t>
            </a:r>
            <a:endParaRPr lang="it-IT" altLang="x-none" sz="1969" dirty="0">
              <a:ea typeface="ＭＳ Ｐゴシック" charset="-128"/>
            </a:endParaRPr>
          </a:p>
        </p:txBody>
      </p:sp>
      <p:sp>
        <p:nvSpPr>
          <p:cNvPr id="2" name="Segnaposto numero diapositiva 1">
            <a:extLst>
              <a:ext uri="{FF2B5EF4-FFF2-40B4-BE49-F238E27FC236}">
                <a16:creationId xmlns:a16="http://schemas.microsoft.com/office/drawing/2014/main" id="{68AA60C6-95AB-53EC-A37B-283AFD137CAA}"/>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EB3718-5647-FC4D-AEAF-8377E6995C7E}" type="slidenum">
              <a:rPr lang="it-IT" altLang="it-IT" sz="1400"/>
              <a:pPr/>
              <a:t>30</a:t>
            </a:fld>
            <a:endParaRPr lang="it-IT" altLang="it-IT" sz="140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F7DFC46-044C-3CEA-831C-2F6D4C67F798}"/>
              </a:ext>
            </a:extLst>
          </p:cNvPr>
          <p:cNvSpPr>
            <a:spLocks noGrp="1" noChangeArrowheads="1"/>
          </p:cNvSpPr>
          <p:nvPr>
            <p:ph type="title"/>
          </p:nvPr>
        </p:nvSpPr>
        <p:spPr/>
        <p:txBody>
          <a:bodyPr/>
          <a:lstStyle/>
          <a:p>
            <a:pPr eaLnBrk="1" hangingPunct="1">
              <a:defRPr/>
            </a:pPr>
            <a:r>
              <a:rPr lang="it-IT" altLang="x-none" sz="2812" dirty="0">
                <a:ea typeface="ＭＳ Ｐゴシック" charset="-128"/>
              </a:rPr>
              <a:t>Il declino dell</a:t>
            </a:r>
            <a:r>
              <a:rPr lang="it-IT" altLang="it-IT" sz="2812" dirty="0">
                <a:ea typeface="ＭＳ Ｐゴシック" charset="-128"/>
              </a:rPr>
              <a:t>’</a:t>
            </a:r>
            <a:r>
              <a:rPr lang="it-IT" altLang="x-none" sz="2812" dirty="0">
                <a:ea typeface="ＭＳ Ｐゴシック" charset="-128"/>
              </a:rPr>
              <a:t>empatia durante gli studi sanitari</a:t>
            </a:r>
            <a:endParaRPr lang="it-IT" altLang="x-none" dirty="0">
              <a:ea typeface="ＭＳ Ｐゴシック" charset="-128"/>
            </a:endParaRPr>
          </a:p>
        </p:txBody>
      </p:sp>
      <p:sp>
        <p:nvSpPr>
          <p:cNvPr id="16386" name="Rectangle 3">
            <a:extLst>
              <a:ext uri="{FF2B5EF4-FFF2-40B4-BE49-F238E27FC236}">
                <a16:creationId xmlns:a16="http://schemas.microsoft.com/office/drawing/2014/main" id="{B0277A3B-A11F-EC13-B2E3-28A6B0DF41FA}"/>
              </a:ext>
            </a:extLst>
          </p:cNvPr>
          <p:cNvSpPr>
            <a:spLocks noGrp="1" noChangeArrowheads="1"/>
          </p:cNvSpPr>
          <p:nvPr>
            <p:ph type="body" idx="1"/>
          </p:nvPr>
        </p:nvSpPr>
        <p:spPr>
          <a:xfrm>
            <a:off x="268288" y="5357813"/>
            <a:ext cx="8562975" cy="884237"/>
          </a:xfrm>
        </p:spPr>
        <p:txBody>
          <a:bodyPr/>
          <a:lstStyle/>
          <a:p>
            <a:pPr algn="just" eaLnBrk="1" hangingPunct="1">
              <a:lnSpc>
                <a:spcPct val="90000"/>
              </a:lnSpc>
              <a:buFont typeface="Wingdings" charset="2"/>
              <a:buChar char="n"/>
              <a:defRPr/>
            </a:pPr>
            <a:r>
              <a:rPr lang="it-IT" altLang="x-none" sz="1969" dirty="0">
                <a:solidFill>
                  <a:srgbClr val="CB2218"/>
                </a:solidFill>
                <a:ea typeface="ＭＳ Ｐゴシック" charset="-128"/>
              </a:rPr>
              <a:t>La diminuzione dell</a:t>
            </a:r>
            <a:r>
              <a:rPr lang="it-IT" altLang="it-IT" sz="1969" dirty="0">
                <a:solidFill>
                  <a:srgbClr val="CB2218"/>
                </a:solidFill>
                <a:ea typeface="ＭＳ Ｐゴシック" charset="-128"/>
              </a:rPr>
              <a:t>’</a:t>
            </a:r>
            <a:r>
              <a:rPr lang="it-IT" altLang="x-none" sz="1969" dirty="0">
                <a:solidFill>
                  <a:srgbClr val="CB2218"/>
                </a:solidFill>
                <a:ea typeface="ＭＳ Ｐゴシック" charset="-128"/>
              </a:rPr>
              <a:t>empatia negli studenti delle lauree sanitarie si accompagna a calo dell</a:t>
            </a:r>
            <a:r>
              <a:rPr lang="it-IT" altLang="it-IT" sz="1969" dirty="0">
                <a:solidFill>
                  <a:srgbClr val="CB2218"/>
                </a:solidFill>
                <a:ea typeface="ＭＳ Ｐゴシック" charset="-128"/>
              </a:rPr>
              <a:t>’</a:t>
            </a:r>
            <a:r>
              <a:rPr lang="it-IT" altLang="x-none" sz="1969" dirty="0">
                <a:solidFill>
                  <a:srgbClr val="CB2218"/>
                </a:solidFill>
                <a:ea typeface="ＭＳ Ｐゴシック" charset="-128"/>
              </a:rPr>
              <a:t>ansia e aumento dell</a:t>
            </a:r>
            <a:r>
              <a:rPr lang="it-IT" altLang="it-IT" sz="1969" dirty="0">
                <a:solidFill>
                  <a:srgbClr val="CB2218"/>
                </a:solidFill>
                <a:ea typeface="ＭＳ Ｐゴシック" charset="-128"/>
              </a:rPr>
              <a:t>’</a:t>
            </a:r>
            <a:r>
              <a:rPr lang="it-IT" altLang="x-none" sz="1969" dirty="0">
                <a:solidFill>
                  <a:srgbClr val="CB2218"/>
                </a:solidFill>
                <a:ea typeface="ＭＳ Ｐゴシック" charset="-128"/>
              </a:rPr>
              <a:t>autostima (</a:t>
            </a:r>
            <a:r>
              <a:rPr lang="it-IT" altLang="x-none" sz="1969" dirty="0" err="1">
                <a:solidFill>
                  <a:srgbClr val="CB2218"/>
                </a:solidFill>
                <a:ea typeface="ＭＳ Ｐゴシック" charset="-128"/>
              </a:rPr>
              <a:t>Univ</a:t>
            </a:r>
            <a:r>
              <a:rPr lang="it-IT" altLang="x-none" sz="1969" dirty="0">
                <a:solidFill>
                  <a:srgbClr val="CB2218"/>
                </a:solidFill>
                <a:ea typeface="ＭＳ Ｐゴシック" charset="-128"/>
              </a:rPr>
              <a:t>. Ferrara 2006, *</a:t>
            </a:r>
            <a:r>
              <a:rPr lang="it-IT" altLang="x-none" sz="1969" dirty="0" err="1">
                <a:solidFill>
                  <a:srgbClr val="CB2218"/>
                </a:solidFill>
                <a:ea typeface="ＭＳ Ｐゴシック" charset="-128"/>
              </a:rPr>
              <a:t>p</a:t>
            </a:r>
            <a:r>
              <a:rPr lang="it-IT" altLang="x-none" sz="1969" dirty="0">
                <a:solidFill>
                  <a:srgbClr val="CB2218"/>
                </a:solidFill>
                <a:ea typeface="ＭＳ Ｐゴシック" charset="-128"/>
              </a:rPr>
              <a:t>&lt;.01); il fenomeno appare più forte nei medici rispetto agli infermieri.</a:t>
            </a:r>
            <a:endParaRPr lang="it-IT" altLang="x-none" sz="2672" dirty="0">
              <a:ea typeface="ＭＳ Ｐゴシック" charset="-128"/>
            </a:endParaRPr>
          </a:p>
        </p:txBody>
      </p:sp>
      <p:graphicFrame>
        <p:nvGraphicFramePr>
          <p:cNvPr id="93232" name="Group 48">
            <a:extLst>
              <a:ext uri="{FF2B5EF4-FFF2-40B4-BE49-F238E27FC236}">
                <a16:creationId xmlns:a16="http://schemas.microsoft.com/office/drawing/2014/main" id="{8BF358ED-5BC8-B19F-D69F-A098E13861F2}"/>
              </a:ext>
            </a:extLst>
          </p:cNvPr>
          <p:cNvGraphicFramePr>
            <a:graphicFrameLocks noGrp="1"/>
          </p:cNvGraphicFramePr>
          <p:nvPr/>
        </p:nvGraphicFramePr>
        <p:xfrm>
          <a:off x="534988" y="1416050"/>
          <a:ext cx="8143875" cy="3673474"/>
        </p:xfrm>
        <a:graphic>
          <a:graphicData uri="http://schemas.openxmlformats.org/drawingml/2006/table">
            <a:tbl>
              <a:tblPr/>
              <a:tblGrid>
                <a:gridCol w="2082850">
                  <a:extLst>
                    <a:ext uri="{9D8B030D-6E8A-4147-A177-3AD203B41FA5}">
                      <a16:colId xmlns:a16="http://schemas.microsoft.com/office/drawing/2014/main" val="20000"/>
                    </a:ext>
                  </a:extLst>
                </a:gridCol>
                <a:gridCol w="551408">
                  <a:extLst>
                    <a:ext uri="{9D8B030D-6E8A-4147-A177-3AD203B41FA5}">
                      <a16:colId xmlns:a16="http://schemas.microsoft.com/office/drawing/2014/main" val="20001"/>
                    </a:ext>
                  </a:extLst>
                </a:gridCol>
                <a:gridCol w="991195">
                  <a:extLst>
                    <a:ext uri="{9D8B030D-6E8A-4147-A177-3AD203B41FA5}">
                      <a16:colId xmlns:a16="http://schemas.microsoft.com/office/drawing/2014/main" val="20002"/>
                    </a:ext>
                  </a:extLst>
                </a:gridCol>
                <a:gridCol w="1541488">
                  <a:extLst>
                    <a:ext uri="{9D8B030D-6E8A-4147-A177-3AD203B41FA5}">
                      <a16:colId xmlns:a16="http://schemas.microsoft.com/office/drawing/2014/main" val="20003"/>
                    </a:ext>
                  </a:extLst>
                </a:gridCol>
                <a:gridCol w="1323826">
                  <a:extLst>
                    <a:ext uri="{9D8B030D-6E8A-4147-A177-3AD203B41FA5}">
                      <a16:colId xmlns:a16="http://schemas.microsoft.com/office/drawing/2014/main" val="20004"/>
                    </a:ext>
                  </a:extLst>
                </a:gridCol>
                <a:gridCol w="1653108">
                  <a:extLst>
                    <a:ext uri="{9D8B030D-6E8A-4147-A177-3AD203B41FA5}">
                      <a16:colId xmlns:a16="http://schemas.microsoft.com/office/drawing/2014/main" val="20005"/>
                    </a:ext>
                  </a:extLst>
                </a:gridCol>
              </a:tblGrid>
              <a:tr h="1087196">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l"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Campione</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n</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età media</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EMPATIA</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ANSIA</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AUTOSTIMA</a:t>
                      </a:r>
                    </a:p>
                  </a:txBody>
                  <a:tcPr marL="64294" marR="64294" marT="32147" marB="321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8983">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l"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Studenti</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79</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23,93</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rgbClr val="D61F29"/>
                          </a:solidFill>
                          <a:effectLst/>
                          <a:latin typeface="Arial" charset="0"/>
                          <a:ea typeface="ＭＳ Ｐゴシック" charset="-128"/>
                          <a:sym typeface="Palatino" charset="0"/>
                        </a:rPr>
                        <a:t>110,06*</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rgbClr val="D61F29"/>
                          </a:solidFill>
                          <a:effectLst/>
                          <a:latin typeface="Arial" charset="0"/>
                          <a:ea typeface="ＭＳ Ｐゴシック" charset="-128"/>
                          <a:sym typeface="Palatino" charset="0"/>
                        </a:rPr>
                        <a:t>43,09*</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rgbClr val="D61F29"/>
                          </a:solidFill>
                          <a:effectLst/>
                          <a:latin typeface="Arial" charset="0"/>
                          <a:ea typeface="ＭＳ Ｐゴシック" charset="-128"/>
                          <a:sym typeface="Palatino" charset="0"/>
                        </a:rPr>
                        <a:t>29,14*</a:t>
                      </a:r>
                    </a:p>
                  </a:txBody>
                  <a:tcPr marL="64294" marR="64294" marT="32147" marB="321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9429">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l"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Medici/Odontoiatri</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61</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36,26</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105,26</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33,30</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32,13</a:t>
                      </a:r>
                    </a:p>
                  </a:txBody>
                  <a:tcPr marL="64294" marR="64294" marT="32147" marB="321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7866">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l"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Infermieri</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69</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39,67</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105,51</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a:ln>
                            <a:noFill/>
                          </a:ln>
                          <a:solidFill>
                            <a:schemeClr val="tx1"/>
                          </a:solidFill>
                          <a:effectLst/>
                          <a:latin typeface="Arial" charset="0"/>
                          <a:ea typeface="ＭＳ Ｐゴシック" charset="-128"/>
                          <a:sym typeface="Palatino" charset="0"/>
                        </a:rPr>
                        <a:t>35,83</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3000"/>
                        </a:spcBef>
                        <a:buSzPct val="52000"/>
                        <a:defRPr sz="3800">
                          <a:solidFill>
                            <a:schemeClr val="tx1"/>
                          </a:solidFill>
                          <a:latin typeface="Palatino" charset="0"/>
                          <a:ea typeface="ＭＳ Ｐゴシック" charset="-128"/>
                          <a:sym typeface="Palatino" charset="0"/>
                        </a:defRPr>
                      </a:lvl1pPr>
                      <a:lvl2pPr marL="742950" indent="-285750" algn="l" eaLnBrk="0" hangingPunct="0">
                        <a:spcBef>
                          <a:spcPts val="3000"/>
                        </a:spcBef>
                        <a:buSzPct val="52000"/>
                        <a:defRPr sz="3800">
                          <a:solidFill>
                            <a:schemeClr val="tx1"/>
                          </a:solidFill>
                          <a:latin typeface="Palatino" charset="0"/>
                          <a:ea typeface="Palatino" charset="0"/>
                          <a:cs typeface="Palatino" charset="0"/>
                          <a:sym typeface="Palatino" charset="0"/>
                        </a:defRPr>
                      </a:lvl2pPr>
                      <a:lvl3pPr marL="11430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3pPr>
                      <a:lvl4pPr marL="16002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4pPr>
                      <a:lvl5pPr marL="2057400" indent="-228600" algn="l" eaLnBrk="0" hangingPunct="0">
                        <a:spcBef>
                          <a:spcPts val="3000"/>
                        </a:spcBef>
                        <a:buSzPct val="52000"/>
                        <a:defRPr sz="3800">
                          <a:solidFill>
                            <a:schemeClr val="tx1"/>
                          </a:solidFill>
                          <a:latin typeface="Palatino" charset="0"/>
                          <a:ea typeface="Palatino" charset="0"/>
                          <a:cs typeface="Palatino" charset="0"/>
                          <a:sym typeface="Palatino" charset="0"/>
                        </a:defRPr>
                      </a:lvl5pPr>
                      <a:lvl6pPr marL="25146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6pPr>
                      <a:lvl7pPr marL="29718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7pPr>
                      <a:lvl8pPr marL="34290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8pPr>
                      <a:lvl9pPr marL="3886200" indent="-228600" eaLnBrk="0" fontAlgn="base" hangingPunct="0">
                        <a:spcBef>
                          <a:spcPts val="3000"/>
                        </a:spcBef>
                        <a:spcAft>
                          <a:spcPct val="0"/>
                        </a:spcAft>
                        <a:buSzPct val="52000"/>
                        <a:defRPr sz="3800">
                          <a:solidFill>
                            <a:schemeClr val="tx1"/>
                          </a:solidFill>
                          <a:latin typeface="Palatino" charset="0"/>
                          <a:ea typeface="Palatino" charset="0"/>
                          <a:cs typeface="Palatino" charset="0"/>
                          <a:sym typeface="Palatino" charset="0"/>
                        </a:defRPr>
                      </a:lvl9pPr>
                    </a:lstStyle>
                    <a:p>
                      <a:pPr marL="0" marR="0" lvl="0" indent="0" algn="ctr" defTabSz="914400" rtl="0" eaLnBrk="0" fontAlgn="base" latinLnBrk="0" hangingPunct="0">
                        <a:lnSpc>
                          <a:spcPct val="100000"/>
                        </a:lnSpc>
                        <a:spcBef>
                          <a:spcPct val="0"/>
                        </a:spcBef>
                        <a:spcAft>
                          <a:spcPct val="0"/>
                        </a:spcAft>
                        <a:buClrTx/>
                        <a:buSzPct val="52000"/>
                        <a:buFontTx/>
                        <a:buNone/>
                        <a:tabLst/>
                      </a:pPr>
                      <a:r>
                        <a:rPr kumimoji="0" lang="it-IT" altLang="x-none" sz="1800" b="0" i="0" u="none" strike="noStrike" cap="none" normalizeH="0" baseline="0" dirty="0">
                          <a:ln>
                            <a:noFill/>
                          </a:ln>
                          <a:solidFill>
                            <a:schemeClr val="tx1"/>
                          </a:solidFill>
                          <a:effectLst/>
                          <a:latin typeface="Arial" charset="0"/>
                          <a:ea typeface="ＭＳ Ｐゴシック" charset="-128"/>
                          <a:sym typeface="Palatino" charset="0"/>
                        </a:rPr>
                        <a:t>31,29</a:t>
                      </a:r>
                    </a:p>
                  </a:txBody>
                  <a:tcPr marL="64294" marR="64294" marT="32147" marB="321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Segnaposto numero diapositiva 1">
            <a:extLst>
              <a:ext uri="{FF2B5EF4-FFF2-40B4-BE49-F238E27FC236}">
                <a16:creationId xmlns:a16="http://schemas.microsoft.com/office/drawing/2014/main" id="{41A783EF-9D0A-73F1-4C1A-AC33C2A6E1C3}"/>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03B854-367F-8045-B13D-6DADC758A279}" type="slidenum">
              <a:rPr lang="it-IT" altLang="it-IT" sz="1400"/>
              <a:pPr/>
              <a:t>31</a:t>
            </a:fld>
            <a:endParaRPr lang="it-IT" altLang="it-IT" sz="140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3" name="Rectangle 184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3" name="Rectangle 1">
            <a:extLst>
              <a:ext uri="{FF2B5EF4-FFF2-40B4-BE49-F238E27FC236}">
                <a16:creationId xmlns:a16="http://schemas.microsoft.com/office/drawing/2014/main" id="{5C8812F4-1493-4152-1051-B0645CD0367B}"/>
              </a:ext>
            </a:extLst>
          </p:cNvPr>
          <p:cNvSpPr>
            <a:spLocks noGrp="1" noChangeArrowheads="1"/>
          </p:cNvSpPr>
          <p:nvPr>
            <p:ph type="title"/>
          </p:nvPr>
        </p:nvSpPr>
        <p:spPr>
          <a:xfrm>
            <a:off x="429369" y="238539"/>
            <a:ext cx="8263890" cy="1434415"/>
          </a:xfrm>
        </p:spPr>
        <p:txBody>
          <a:bodyPr anchor="b">
            <a:normAutofit/>
          </a:bodyPr>
          <a:lstStyle/>
          <a:p>
            <a:pPr eaLnBrk="1" hangingPunct="1">
              <a:defRPr/>
            </a:pPr>
            <a:r>
              <a:rPr lang="en-US" altLang="x-none" sz="4700" b="1">
                <a:ea typeface="ＭＳ Ｐゴシック" charset="-128"/>
              </a:rPr>
              <a:t>competenza</a:t>
            </a:r>
          </a:p>
        </p:txBody>
      </p:sp>
      <p:sp>
        <p:nvSpPr>
          <p:cNvPr id="1844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866A10D1-39D7-C837-BDC6-02E7B88EE29F}"/>
              </a:ext>
            </a:extLst>
          </p:cNvPr>
          <p:cNvSpPr>
            <a:spLocks noGrp="1" noChangeArrowheads="1"/>
          </p:cNvSpPr>
          <p:nvPr>
            <p:ph type="body" idx="1"/>
          </p:nvPr>
        </p:nvSpPr>
        <p:spPr>
          <a:xfrm>
            <a:off x="429369" y="2071316"/>
            <a:ext cx="5035164" cy="4119172"/>
          </a:xfrm>
        </p:spPr>
        <p:txBody>
          <a:bodyPr anchor="t">
            <a:normAutofit/>
          </a:bodyPr>
          <a:lstStyle/>
          <a:p>
            <a:pPr eaLnBrk="1" hangingPunct="1">
              <a:buFont typeface="Wingdings" charset="2"/>
              <a:buChar char="n"/>
              <a:defRPr/>
            </a:pPr>
            <a:r>
              <a:rPr lang="it-IT" altLang="x-none" sz="1800">
                <a:ea typeface="ＭＳ Ｐゴシック" charset="-128"/>
              </a:rPr>
              <a:t>Etimologia: Cum -petere (con - dirigersi verso/cercare): incontrarsi, coincidere, arrivare assieme, spettare.</a:t>
            </a:r>
          </a:p>
          <a:p>
            <a:pPr eaLnBrk="1" hangingPunct="1">
              <a:buFont typeface="Wingdings" charset="2"/>
              <a:buChar char="n"/>
              <a:defRPr/>
            </a:pPr>
            <a:r>
              <a:rPr lang="it-IT" altLang="x-none" sz="1800">
                <a:ea typeface="ＭＳ Ｐゴシック" charset="-128"/>
              </a:rPr>
              <a:t>Appartenenza per diritto, a giusto titolo (≠ competizione, dall</a:t>
            </a:r>
            <a:r>
              <a:rPr lang="it-IT" altLang="it-IT" sz="1800">
                <a:ea typeface="ＭＳ Ｐゴシック" charset="-128"/>
              </a:rPr>
              <a:t>’</a:t>
            </a:r>
            <a:r>
              <a:rPr lang="it-IT" altLang="x-none" sz="1800">
                <a:ea typeface="ＭＳ Ｐゴシック" charset="-128"/>
              </a:rPr>
              <a:t> inglese dopo il 1648) Capacità di fare ciò che si è in diritto di fare</a:t>
            </a:r>
          </a:p>
          <a:p>
            <a:pPr eaLnBrk="1" hangingPunct="1">
              <a:buFont typeface="Wingdings" charset="2"/>
              <a:buChar char="n"/>
              <a:defRPr/>
            </a:pPr>
            <a:r>
              <a:rPr lang="it-IT" altLang="x-none" sz="1800">
                <a:ea typeface="ＭＳ Ｐゴシック" charset="-128"/>
              </a:rPr>
              <a:t>Apprendimento di basi scientifiche e utilizzo di tecniche per effettuare con efficacia un</a:t>
            </a:r>
            <a:r>
              <a:rPr lang="it-IT" altLang="it-IT" sz="1800">
                <a:ea typeface="ＭＳ Ｐゴシック" charset="-128"/>
              </a:rPr>
              <a:t>’</a:t>
            </a:r>
            <a:r>
              <a:rPr lang="it-IT" altLang="x-none" sz="1800">
                <a:ea typeface="ＭＳ Ｐゴシック" charset="-128"/>
              </a:rPr>
              <a:t>azione che realizza un obiettivo (prodotto)</a:t>
            </a:r>
          </a:p>
          <a:p>
            <a:pPr eaLnBrk="1" hangingPunct="1">
              <a:buFont typeface="Wingdings" charset="2"/>
              <a:buChar char="n"/>
              <a:defRPr/>
            </a:pPr>
            <a:r>
              <a:rPr lang="it-IT" altLang="x-none" sz="1800">
                <a:ea typeface="ＭＳ Ｐゴシック" charset="-128"/>
              </a:rPr>
              <a:t>Le capacità comunicative rientrano nella competenza del professionista e sono parte integrante del suo curriculum di studi universitari nelle lauree Sanitarie</a:t>
            </a:r>
          </a:p>
        </p:txBody>
      </p:sp>
      <p:pic>
        <p:nvPicPr>
          <p:cNvPr id="4" name="Immagine 3" descr="Immagine che contiene persona, vestiti, Viso umano, sorriso&#10;&#10;Descrizione generata automaticamente">
            <a:extLst>
              <a:ext uri="{FF2B5EF4-FFF2-40B4-BE49-F238E27FC236}">
                <a16:creationId xmlns:a16="http://schemas.microsoft.com/office/drawing/2014/main" id="{C501EB31-FA83-5B6A-F4DD-028F6B6D6D09}"/>
              </a:ext>
            </a:extLst>
          </p:cNvPr>
          <p:cNvPicPr>
            <a:picLocks noChangeAspect="1"/>
          </p:cNvPicPr>
          <p:nvPr/>
        </p:nvPicPr>
        <p:blipFill>
          <a:blip r:embed="rId3"/>
          <a:srcRect l="27301" r="24537" b="2"/>
          <a:stretch/>
        </p:blipFill>
        <p:spPr>
          <a:xfrm>
            <a:off x="5580112" y="1944392"/>
            <a:ext cx="3240359" cy="4490892"/>
          </a:xfrm>
          <a:prstGeom prst="rect">
            <a:avLst/>
          </a:prstGeom>
        </p:spPr>
      </p:pic>
      <p:sp>
        <p:nvSpPr>
          <p:cNvPr id="2" name="Segnaposto numero diapositiva 1">
            <a:extLst>
              <a:ext uri="{FF2B5EF4-FFF2-40B4-BE49-F238E27FC236}">
                <a16:creationId xmlns:a16="http://schemas.microsoft.com/office/drawing/2014/main" id="{4656278D-4BB4-5476-1D5B-C9E90BA06050}"/>
              </a:ext>
            </a:extLst>
          </p:cNvPr>
          <p:cNvSpPr>
            <a:spLocks noGrp="1"/>
          </p:cNvSpPr>
          <p:nvPr>
            <p:ph type="sldNum" sz="quarter" idx="12"/>
          </p:nvPr>
        </p:nvSpPr>
        <p:spPr>
          <a:xfrm>
            <a:off x="6457950" y="6356350"/>
            <a:ext cx="2057400" cy="365125"/>
          </a:xfrm>
          <a:extLst>
            <a:ext uri="{FAA26D3D-D897-4be2-8F04-BA451C77F1D7}">
              <ma14:placeholderFlag xmlns="" xmlns:ma14="http://schemas.microsoft.com/office/mac/drawingml/2011/main" val="1"/>
            </a:ext>
          </a:extLst>
        </p:spPr>
        <p:txBody>
          <a:bodyP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Aft>
                <a:spcPts val="600"/>
              </a:spcAft>
            </a:pPr>
            <a:fld id="{5ADDDDC4-1030-DB4D-91D5-490B8B4D650F}" type="slidenum">
              <a:rPr lang="it-IT" altLang="it-IT" sz="1900"/>
              <a:pPr>
                <a:lnSpc>
                  <a:spcPct val="90000"/>
                </a:lnSpc>
                <a:spcAft>
                  <a:spcPts val="600"/>
                </a:spcAft>
              </a:pPr>
              <a:t>32</a:t>
            </a:fld>
            <a:endParaRPr lang="it-IT" altLang="it-IT" sz="1900"/>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4939BE5-2B4F-653E-378F-483F3E31AB90}"/>
              </a:ext>
            </a:extLst>
          </p:cNvPr>
          <p:cNvSpPr>
            <a:spLocks noGrp="1" noChangeArrowheads="1"/>
          </p:cNvSpPr>
          <p:nvPr>
            <p:ph type="title"/>
          </p:nvPr>
        </p:nvSpPr>
        <p:spPr/>
        <p:txBody>
          <a:bodyPr/>
          <a:lstStyle/>
          <a:p>
            <a:pPr eaLnBrk="1" hangingPunct="1">
              <a:defRPr/>
            </a:pPr>
            <a:r>
              <a:rPr lang="en-US" altLang="x-none" sz="4800" b="1" dirty="0" err="1">
                <a:ea typeface="ＭＳ Ｐゴシック" charset="-128"/>
              </a:rPr>
              <a:t>efficacia</a:t>
            </a:r>
            <a:endParaRPr lang="en-US" altLang="x-none" sz="4800" b="1" dirty="0">
              <a:ea typeface="ＭＳ Ｐゴシック" charset="-128"/>
            </a:endParaRPr>
          </a:p>
        </p:txBody>
      </p:sp>
      <p:sp>
        <p:nvSpPr>
          <p:cNvPr id="20482" name="Rectangle 2">
            <a:extLst>
              <a:ext uri="{FF2B5EF4-FFF2-40B4-BE49-F238E27FC236}">
                <a16:creationId xmlns:a16="http://schemas.microsoft.com/office/drawing/2014/main" id="{BF688690-BF1B-F789-7649-10E5CE7BAE09}"/>
              </a:ext>
            </a:extLst>
          </p:cNvPr>
          <p:cNvSpPr>
            <a:spLocks noGrp="1" noChangeArrowheads="1"/>
          </p:cNvSpPr>
          <p:nvPr>
            <p:ph type="body" idx="1"/>
          </p:nvPr>
        </p:nvSpPr>
        <p:spPr>
          <a:xfrm>
            <a:off x="250825" y="1557338"/>
            <a:ext cx="8435975" cy="4114800"/>
          </a:xfrm>
        </p:spPr>
        <p:txBody>
          <a:bodyPr/>
          <a:lstStyle/>
          <a:p>
            <a:pPr algn="just" eaLnBrk="1" hangingPunct="1">
              <a:lnSpc>
                <a:spcPct val="90000"/>
              </a:lnSpc>
              <a:buFont typeface="Wingdings" charset="2"/>
              <a:buChar char="n"/>
              <a:defRPr/>
            </a:pPr>
            <a:r>
              <a:rPr lang="it-IT" altLang="x-none" sz="2250" dirty="0">
                <a:latin typeface="Times" charset="0"/>
                <a:ea typeface="ＭＳ Ｐゴシック" charset="-128"/>
              </a:rPr>
              <a:t>Aristotele spiega, come ricorda François </a:t>
            </a:r>
            <a:r>
              <a:rPr lang="it-IT" altLang="x-none" sz="2250" dirty="0" err="1">
                <a:latin typeface="Times" charset="0"/>
                <a:ea typeface="ＭＳ Ｐゴシック" charset="-128"/>
              </a:rPr>
              <a:t>Jullien</a:t>
            </a:r>
            <a:r>
              <a:rPr lang="it-IT" altLang="x-none" sz="2250" dirty="0">
                <a:latin typeface="Times" charset="0"/>
                <a:ea typeface="ＭＳ Ｐゴシック" charset="-128"/>
              </a:rPr>
              <a:t> (1996), che </a:t>
            </a:r>
            <a:r>
              <a:rPr lang="it-IT" altLang="it-IT" sz="2250" dirty="0">
                <a:latin typeface="Times" charset="0"/>
                <a:ea typeface="ＭＳ Ｐゴシック" charset="-128"/>
              </a:rPr>
              <a:t>‘</a:t>
            </a:r>
            <a:r>
              <a:rPr lang="it-IT" altLang="x-none" sz="2250" dirty="0">
                <a:latin typeface="Times" charset="0"/>
                <a:ea typeface="ＭＳ Ｐゴシック" charset="-128"/>
              </a:rPr>
              <a:t>un buon artefice</a:t>
            </a:r>
            <a:r>
              <a:rPr lang="it-IT" altLang="it-IT" sz="2250" dirty="0">
                <a:latin typeface="Times" charset="0"/>
                <a:ea typeface="ＭＳ Ｐゴシック" charset="-128"/>
              </a:rPr>
              <a:t>’</a:t>
            </a:r>
            <a:r>
              <a:rPr lang="it-IT" altLang="x-none" sz="2250" dirty="0">
                <a:latin typeface="Times" charset="0"/>
                <a:ea typeface="ＭＳ Ｐゴシック" charset="-128"/>
              </a:rPr>
              <a:t> dapprima determina il suo scopo sul piano teorico, poi agisce in modo tale che a quello scopo la sua azione pratica, la tecnica, arrivi a sottomettersi, per poter entrare nel reale, ovvero per </a:t>
            </a:r>
            <a:r>
              <a:rPr lang="it-IT" altLang="it-IT" sz="2250" dirty="0">
                <a:latin typeface="Times" charset="0"/>
                <a:ea typeface="ＭＳ Ｐゴシック" charset="-128"/>
              </a:rPr>
              <a:t>‘</a:t>
            </a:r>
            <a:r>
              <a:rPr lang="it-IT" altLang="x-none" sz="2250" dirty="0">
                <a:latin typeface="Times" charset="0"/>
                <a:ea typeface="ＭＳ Ｐゴシック" charset="-128"/>
              </a:rPr>
              <a:t>realizzarsi</a:t>
            </a:r>
            <a:r>
              <a:rPr lang="it-IT" altLang="it-IT" sz="2250" dirty="0">
                <a:latin typeface="Times" charset="0"/>
                <a:ea typeface="ＭＳ Ｐゴシック" charset="-128"/>
              </a:rPr>
              <a:t>’</a:t>
            </a:r>
            <a:r>
              <a:rPr lang="it-IT" altLang="x-none" sz="2250" dirty="0">
                <a:latin typeface="Times" charset="0"/>
                <a:ea typeface="ＭＳ Ｐゴシック" charset="-128"/>
              </a:rPr>
              <a:t>. </a:t>
            </a:r>
            <a:endParaRPr lang="it-IT" altLang="x-none" sz="2250" dirty="0">
              <a:latin typeface="Times New Roman" charset="0"/>
              <a:ea typeface="ＭＳ Ｐゴシック" charset="-128"/>
            </a:endParaRPr>
          </a:p>
          <a:p>
            <a:pPr algn="just" eaLnBrk="1" hangingPunct="1">
              <a:lnSpc>
                <a:spcPct val="90000"/>
              </a:lnSpc>
              <a:buFont typeface="Wingdings" charset="2"/>
              <a:buChar char="n"/>
              <a:defRPr/>
            </a:pPr>
            <a:r>
              <a:rPr lang="it-IT" altLang="x-none" sz="2250" dirty="0">
                <a:latin typeface="Times" charset="0"/>
                <a:ea typeface="ＭＳ Ｐゴシック" charset="-128"/>
              </a:rPr>
              <a:t>La tecnica quindi rende l</a:t>
            </a:r>
            <a:r>
              <a:rPr lang="it-IT" altLang="it-IT" sz="2250" dirty="0">
                <a:latin typeface="Times" charset="0"/>
                <a:ea typeface="ＭＳ Ｐゴシック" charset="-128"/>
              </a:rPr>
              <a:t>’</a:t>
            </a:r>
            <a:r>
              <a:rPr lang="it-IT" altLang="x-none" sz="2250" dirty="0">
                <a:latin typeface="Times" charset="0"/>
                <a:ea typeface="ＭＳ Ｐゴシック" charset="-128"/>
              </a:rPr>
              <a:t>uomo </a:t>
            </a:r>
            <a:r>
              <a:rPr lang="it-IT" altLang="it-IT" sz="2250" dirty="0">
                <a:latin typeface="Times" charset="0"/>
                <a:ea typeface="ＭＳ Ｐゴシック" charset="-128"/>
              </a:rPr>
              <a:t>‘</a:t>
            </a:r>
            <a:r>
              <a:rPr lang="it-IT" altLang="x-none" sz="2250" dirty="0">
                <a:latin typeface="Times" charset="0"/>
                <a:ea typeface="ＭＳ Ｐゴシック" charset="-128"/>
              </a:rPr>
              <a:t>padrone sulla natura</a:t>
            </a:r>
            <a:r>
              <a:rPr lang="it-IT" altLang="it-IT" sz="2250" dirty="0">
                <a:latin typeface="Times" charset="0"/>
                <a:ea typeface="ＭＳ Ｐゴシック" charset="-128"/>
              </a:rPr>
              <a:t>’</a:t>
            </a:r>
            <a:r>
              <a:rPr lang="it-IT" altLang="x-none" sz="2250" dirty="0">
                <a:latin typeface="Times" charset="0"/>
                <a:ea typeface="ＭＳ Ｐゴシック" charset="-128"/>
              </a:rPr>
              <a:t> quando consente di passare dalla formulazione di un </a:t>
            </a:r>
            <a:r>
              <a:rPr lang="it-IT" altLang="it-IT" sz="2250" dirty="0">
                <a:latin typeface="Times" charset="0"/>
                <a:ea typeface="ＭＳ Ｐゴシック" charset="-128"/>
              </a:rPr>
              <a:t>‘</a:t>
            </a:r>
            <a:r>
              <a:rPr lang="it-IT" altLang="x-none" sz="2250" dirty="0">
                <a:latin typeface="Times" charset="0"/>
                <a:ea typeface="ＭＳ Ｐゴシック" charset="-128"/>
              </a:rPr>
              <a:t>modello</a:t>
            </a:r>
            <a:r>
              <a:rPr lang="it-IT" altLang="it-IT" sz="2250" dirty="0">
                <a:latin typeface="Times" charset="0"/>
                <a:ea typeface="ＭＳ Ｐゴシック" charset="-128"/>
              </a:rPr>
              <a:t>’</a:t>
            </a:r>
            <a:r>
              <a:rPr lang="it-IT" altLang="x-none" sz="2250" dirty="0">
                <a:latin typeface="Times" charset="0"/>
                <a:ea typeface="ＭＳ Ｐゴシック" charset="-128"/>
              </a:rPr>
              <a:t> scientifico, scritto in chiave matematica, alla applicazione pratica del modello, dove la tecnica ne attesta, nel reale, l</a:t>
            </a:r>
            <a:r>
              <a:rPr lang="it-IT" altLang="it-IT" sz="2250" dirty="0">
                <a:latin typeface="Times" charset="0"/>
                <a:ea typeface="ＭＳ Ｐゴシック" charset="-128"/>
              </a:rPr>
              <a:t>’</a:t>
            </a:r>
            <a:r>
              <a:rPr lang="it-IT" altLang="x-none" sz="2250" dirty="0">
                <a:latin typeface="Times" charset="0"/>
                <a:ea typeface="ＭＳ Ｐゴシック" charset="-128"/>
              </a:rPr>
              <a:t>efficacia.</a:t>
            </a:r>
            <a:endParaRPr lang="it-IT" altLang="x-none" sz="2250" dirty="0">
              <a:latin typeface="Times New Roman" charset="0"/>
              <a:ea typeface="ＭＳ Ｐゴシック" charset="-128"/>
            </a:endParaRPr>
          </a:p>
          <a:p>
            <a:pPr algn="just" eaLnBrk="1" hangingPunct="1">
              <a:lnSpc>
                <a:spcPct val="90000"/>
              </a:lnSpc>
              <a:buFont typeface="Wingdings" charset="2"/>
              <a:buChar char="n"/>
              <a:defRPr/>
            </a:pPr>
            <a:r>
              <a:rPr lang="it-IT" altLang="x-none" sz="2250" dirty="0">
                <a:latin typeface="Times" charset="0"/>
                <a:ea typeface="ＭＳ Ｐゴシック" charset="-128"/>
              </a:rPr>
              <a:t>Proprio in questa traduzione del modello teorico/scientifico in tecnica efficace si collocano due modalità del pensare e, assieme, dell</a:t>
            </a:r>
            <a:r>
              <a:rPr lang="it-IT" altLang="it-IT" sz="2250" dirty="0">
                <a:latin typeface="Times" charset="0"/>
                <a:ea typeface="ＭＳ Ｐゴシック" charset="-128"/>
              </a:rPr>
              <a:t>’</a:t>
            </a:r>
            <a:r>
              <a:rPr lang="it-IT" altLang="x-none" sz="2250" dirty="0">
                <a:latin typeface="Times" charset="0"/>
                <a:ea typeface="ＭＳ Ｐゴシック" charset="-128"/>
              </a:rPr>
              <a:t>agire, che risultano </a:t>
            </a:r>
            <a:r>
              <a:rPr lang="it-IT" altLang="it-IT" sz="2250" dirty="0">
                <a:latin typeface="Times" charset="0"/>
                <a:ea typeface="ＭＳ Ｐゴシック" charset="-128"/>
              </a:rPr>
              <a:t>‘</a:t>
            </a:r>
            <a:r>
              <a:rPr lang="it-IT" altLang="x-none" sz="2250" dirty="0">
                <a:latin typeface="Times" charset="0"/>
                <a:ea typeface="ＭＳ Ｐゴシック" charset="-128"/>
              </a:rPr>
              <a:t>mediatori</a:t>
            </a:r>
            <a:r>
              <a:rPr lang="it-IT" altLang="it-IT" sz="2250" dirty="0">
                <a:latin typeface="Times" charset="0"/>
                <a:ea typeface="ＭＳ Ｐゴシック" charset="-128"/>
              </a:rPr>
              <a:t>’</a:t>
            </a:r>
            <a:r>
              <a:rPr lang="it-IT" altLang="x-none" sz="2250" dirty="0">
                <a:latin typeface="Times" charset="0"/>
                <a:ea typeface="ＭＳ Ｐゴシック" charset="-128"/>
              </a:rPr>
              <a:t> significativi fra la scienza e la tecnica, senza essere caratteristiche né scientifiche né tecniche: l</a:t>
            </a:r>
            <a:r>
              <a:rPr lang="it-IT" altLang="it-IT" sz="2250" dirty="0">
                <a:latin typeface="Times" charset="0"/>
                <a:ea typeface="ＭＳ Ｐゴシック" charset="-128"/>
              </a:rPr>
              <a:t>’</a:t>
            </a:r>
            <a:r>
              <a:rPr lang="it-IT" altLang="x-none" sz="2250" dirty="0">
                <a:latin typeface="Times" charset="0"/>
                <a:ea typeface="ＭＳ Ｐゴシック" charset="-128"/>
              </a:rPr>
              <a:t>abilità (</a:t>
            </a:r>
            <a:r>
              <a:rPr lang="it-IT" altLang="x-none" sz="2250" i="1" dirty="0" err="1">
                <a:latin typeface="Times" charset="0"/>
                <a:ea typeface="ＭＳ Ｐゴシック" charset="-128"/>
              </a:rPr>
              <a:t>mèthis</a:t>
            </a:r>
            <a:r>
              <a:rPr lang="it-IT" altLang="x-none" sz="2250" dirty="0">
                <a:latin typeface="Times" charset="0"/>
                <a:ea typeface="ＭＳ Ｐゴシック" charset="-128"/>
              </a:rPr>
              <a:t>) e la prudenza (</a:t>
            </a:r>
            <a:r>
              <a:rPr lang="it-IT" altLang="x-none" sz="2250" i="1" dirty="0" err="1">
                <a:latin typeface="Times" charset="0"/>
                <a:ea typeface="ＭＳ Ｐゴシック" charset="-128"/>
              </a:rPr>
              <a:t>frònesis</a:t>
            </a:r>
            <a:r>
              <a:rPr lang="it-IT" altLang="x-none" sz="2250" dirty="0">
                <a:latin typeface="Times" charset="0"/>
                <a:ea typeface="ＭＳ Ｐゴシック" charset="-128"/>
              </a:rPr>
              <a:t>). </a:t>
            </a:r>
          </a:p>
          <a:p>
            <a:pPr algn="just" eaLnBrk="1" hangingPunct="1">
              <a:lnSpc>
                <a:spcPct val="90000"/>
              </a:lnSpc>
              <a:buFont typeface="Wingdings" charset="2"/>
              <a:buChar char="n"/>
              <a:defRPr/>
            </a:pPr>
            <a:endParaRPr lang="it-IT" altLang="x-none" sz="2250">
              <a:latin typeface="Times" charset="0"/>
              <a:ea typeface="ＭＳ Ｐゴシック" charset="-128"/>
            </a:endParaRPr>
          </a:p>
          <a:p>
            <a:pPr algn="just" eaLnBrk="1" hangingPunct="1">
              <a:lnSpc>
                <a:spcPct val="90000"/>
              </a:lnSpc>
              <a:buFont typeface="Wingdings" charset="2"/>
              <a:buChar char="n"/>
              <a:defRPr/>
            </a:pPr>
            <a:r>
              <a:rPr lang="it-IT" altLang="x-none" sz="1406">
                <a:latin typeface="Times" charset="0"/>
                <a:ea typeface="ＭＳ Ｐゴシック" charset="-128"/>
              </a:rPr>
              <a:t>(</a:t>
            </a:r>
            <a:r>
              <a:rPr lang="it-IT" altLang="x-none" sz="1406" dirty="0" err="1">
                <a:latin typeface="Times" charset="0"/>
                <a:ea typeface="ＭＳ Ｐゴシック" charset="-128"/>
              </a:rPr>
              <a:t>F.Jullien</a:t>
            </a:r>
            <a:r>
              <a:rPr lang="it-IT" altLang="x-none" sz="1406" dirty="0">
                <a:latin typeface="Times" charset="0"/>
                <a:ea typeface="ＭＳ Ｐゴシック" charset="-128"/>
              </a:rPr>
              <a:t>, Trattato dell</a:t>
            </a:r>
            <a:r>
              <a:rPr lang="it-IT" altLang="it-IT" sz="1406" dirty="0">
                <a:latin typeface="Times" charset="0"/>
                <a:ea typeface="ＭＳ Ｐゴシック" charset="-128"/>
              </a:rPr>
              <a:t>’</a:t>
            </a:r>
            <a:r>
              <a:rPr lang="it-IT" altLang="x-none" sz="1406" dirty="0">
                <a:latin typeface="Times" charset="0"/>
                <a:ea typeface="ＭＳ Ｐゴシック" charset="-128"/>
              </a:rPr>
              <a:t>Efficacia, Torino Einaudi 1998; Or.: 1996)</a:t>
            </a:r>
            <a:endParaRPr lang="it-IT" altLang="x-none" sz="1969" dirty="0">
              <a:latin typeface="Times" charset="0"/>
              <a:ea typeface="ＭＳ Ｐゴシック" charset="-128"/>
            </a:endParaRPr>
          </a:p>
        </p:txBody>
      </p:sp>
      <p:sp>
        <p:nvSpPr>
          <p:cNvPr id="2" name="Segnaposto numero diapositiva 1">
            <a:extLst>
              <a:ext uri="{FF2B5EF4-FFF2-40B4-BE49-F238E27FC236}">
                <a16:creationId xmlns:a16="http://schemas.microsoft.com/office/drawing/2014/main" id="{3FF4627F-FE86-78E9-4322-C06C28E3A169}"/>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EDFCDF-B75E-614B-A872-8CDF8E4A4451}" type="slidenum">
              <a:rPr lang="it-IT" altLang="it-IT" sz="1400"/>
              <a:pPr/>
              <a:t>33</a:t>
            </a:fld>
            <a:endParaRPr lang="it-IT" altLang="it-IT" sz="1400"/>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033DAA-8590-E908-198B-E16ECBE6FA70}"/>
              </a:ext>
            </a:extLst>
          </p:cNvPr>
          <p:cNvSpPr>
            <a:spLocks noGrp="1"/>
          </p:cNvSpPr>
          <p:nvPr>
            <p:ph type="title"/>
          </p:nvPr>
        </p:nvSpPr>
        <p:spPr/>
        <p:txBody>
          <a:bodyPr/>
          <a:lstStyle/>
          <a:p>
            <a:pPr>
              <a:defRPr/>
            </a:pPr>
            <a:r>
              <a:rPr lang="it-IT" sz="4800" b="1" dirty="0"/>
              <a:t>fiducia</a:t>
            </a:r>
          </a:p>
        </p:txBody>
      </p:sp>
      <p:sp>
        <p:nvSpPr>
          <p:cNvPr id="4" name="Segnaposto numero diapositiva 3">
            <a:extLst>
              <a:ext uri="{FF2B5EF4-FFF2-40B4-BE49-F238E27FC236}">
                <a16:creationId xmlns:a16="http://schemas.microsoft.com/office/drawing/2014/main" id="{167577D2-D87A-4A51-3855-C162B0ACCA76}"/>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EFCC04-9B0C-3B4E-A7E5-35E45FA74F8B}" type="slidenum">
              <a:rPr lang="it-IT" altLang="it-IT" sz="1400"/>
              <a:pPr/>
              <a:t>34</a:t>
            </a:fld>
            <a:endParaRPr lang="it-IT" altLang="it-IT" sz="1400"/>
          </a:p>
        </p:txBody>
      </p:sp>
      <p:pic>
        <p:nvPicPr>
          <p:cNvPr id="67587" name="Immagine 4">
            <a:extLst>
              <a:ext uri="{FF2B5EF4-FFF2-40B4-BE49-F238E27FC236}">
                <a16:creationId xmlns:a16="http://schemas.microsoft.com/office/drawing/2014/main" id="{1BA8507C-8922-1976-36E0-F2F87AB95C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8508" y="2060848"/>
            <a:ext cx="5998317" cy="399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32AC1DFB-21B7-8079-D340-37C2C194AE3F}"/>
              </a:ext>
            </a:extLst>
          </p:cNvPr>
          <p:cNvSpPr>
            <a:spLocks noGrp="1" noChangeArrowheads="1"/>
          </p:cNvSpPr>
          <p:nvPr>
            <p:ph type="title"/>
          </p:nvPr>
        </p:nvSpPr>
        <p:spPr>
          <a:xfrm>
            <a:off x="457200" y="401638"/>
            <a:ext cx="8229600" cy="1371600"/>
          </a:xfrm>
        </p:spPr>
        <p:txBody>
          <a:bodyPr/>
          <a:lstStyle/>
          <a:p>
            <a:pPr eaLnBrk="1" hangingPunct="1">
              <a:defRPr/>
            </a:pPr>
            <a:r>
              <a:rPr lang="en-US" altLang="x-none" sz="4800" b="1" dirty="0" err="1">
                <a:ea typeface="ＭＳ Ｐゴシック" charset="-128"/>
              </a:rPr>
              <a:t>fiducia</a:t>
            </a:r>
            <a:endParaRPr lang="en-US" altLang="x-none" sz="4800" b="1" dirty="0">
              <a:ea typeface="ＭＳ Ｐゴシック" charset="-128"/>
            </a:endParaRPr>
          </a:p>
        </p:txBody>
      </p:sp>
      <p:sp>
        <p:nvSpPr>
          <p:cNvPr id="22530" name="Rectangle 2">
            <a:extLst>
              <a:ext uri="{FF2B5EF4-FFF2-40B4-BE49-F238E27FC236}">
                <a16:creationId xmlns:a16="http://schemas.microsoft.com/office/drawing/2014/main" id="{52E2F5CD-F60F-17BD-ADF5-2369B16F27D0}"/>
              </a:ext>
            </a:extLst>
          </p:cNvPr>
          <p:cNvSpPr>
            <a:spLocks noGrp="1" noChangeArrowheads="1"/>
          </p:cNvSpPr>
          <p:nvPr>
            <p:ph type="body" idx="1"/>
          </p:nvPr>
        </p:nvSpPr>
        <p:spPr>
          <a:xfrm>
            <a:off x="395288" y="1557338"/>
            <a:ext cx="8640762" cy="4392612"/>
          </a:xfrm>
        </p:spPr>
        <p:txBody>
          <a:bodyPr/>
          <a:lstStyle/>
          <a:p>
            <a:pPr algn="just" eaLnBrk="1" hangingPunct="1">
              <a:lnSpc>
                <a:spcPct val="90000"/>
              </a:lnSpc>
              <a:buFont typeface="Wingdings" charset="2"/>
              <a:buChar char="n"/>
              <a:defRPr/>
            </a:pPr>
            <a:endParaRPr lang="it-IT" altLang="x-none" sz="2672" dirty="0">
              <a:ea typeface="ＭＳ Ｐゴシック" charset="-128"/>
            </a:endParaRPr>
          </a:p>
          <a:p>
            <a:pPr algn="just" eaLnBrk="1" hangingPunct="1">
              <a:lnSpc>
                <a:spcPct val="90000"/>
              </a:lnSpc>
              <a:buFont typeface="Wingdings" charset="2"/>
              <a:buChar char="n"/>
              <a:defRPr/>
            </a:pPr>
            <a:r>
              <a:rPr lang="it-IT" altLang="x-none" sz="2672" dirty="0">
                <a:ea typeface="ＭＳ Ｐゴシック" charset="-128"/>
              </a:rPr>
              <a:t>un tempo: fiducia incondizionata</a:t>
            </a:r>
          </a:p>
          <a:p>
            <a:pPr algn="just" eaLnBrk="1" hangingPunct="1">
              <a:lnSpc>
                <a:spcPct val="90000"/>
              </a:lnSpc>
              <a:buFont typeface="Wingdings" charset="2"/>
              <a:buChar char="n"/>
              <a:defRPr/>
            </a:pPr>
            <a:r>
              <a:rPr lang="it-IT" altLang="x-none" sz="2672" dirty="0">
                <a:ea typeface="ＭＳ Ｐゴシック" charset="-128"/>
              </a:rPr>
              <a:t>oggi: fiducia negoziata solo sulla base di un percorso comune trasparente</a:t>
            </a:r>
          </a:p>
          <a:p>
            <a:pPr algn="just" eaLnBrk="1" hangingPunct="1">
              <a:lnSpc>
                <a:spcPct val="90000"/>
              </a:lnSpc>
              <a:buFont typeface="Wingdings" charset="2"/>
              <a:buChar char="n"/>
              <a:defRPr/>
            </a:pPr>
            <a:r>
              <a:rPr lang="it-IT" altLang="x-none" sz="2672" dirty="0">
                <a:ea typeface="ＭＳ Ｐゴシック" charset="-128"/>
              </a:rPr>
              <a:t>influenza enorme esercitata sul paziente dagli aspetti comunicativi: ascolto, franchezza, empatia</a:t>
            </a:r>
          </a:p>
          <a:p>
            <a:pPr algn="just" eaLnBrk="1" hangingPunct="1">
              <a:lnSpc>
                <a:spcPct val="90000"/>
              </a:lnSpc>
              <a:buFont typeface="Wingdings" charset="2"/>
              <a:buChar char="n"/>
              <a:defRPr/>
            </a:pPr>
            <a:r>
              <a:rPr lang="it-IT" altLang="x-none" sz="2672" dirty="0">
                <a:ea typeface="ＭＳ Ｐゴシック" charset="-128"/>
              </a:rPr>
              <a:t>il 50% dei reclami per </a:t>
            </a:r>
            <a:r>
              <a:rPr lang="it-IT" altLang="x-none" sz="2672" dirty="0" err="1">
                <a:ea typeface="ＭＳ Ｐゴシック" charset="-128"/>
              </a:rPr>
              <a:t>malpractice</a:t>
            </a:r>
            <a:r>
              <a:rPr lang="it-IT" altLang="x-none" sz="2672" dirty="0">
                <a:ea typeface="ＭＳ Ｐゴシック" charset="-128"/>
              </a:rPr>
              <a:t> dipendono da problemi di fiducia legati a deficit comunicativi</a:t>
            </a:r>
          </a:p>
          <a:p>
            <a:pPr algn="just" eaLnBrk="1" hangingPunct="1">
              <a:lnSpc>
                <a:spcPct val="90000"/>
              </a:lnSpc>
              <a:buFont typeface="Wingdings" charset="2"/>
              <a:buChar char="n"/>
              <a:defRPr/>
            </a:pPr>
            <a:r>
              <a:rPr lang="it-IT" altLang="x-none" sz="2672" dirty="0">
                <a:ea typeface="ＭＳ Ｐゴシック" charset="-128"/>
              </a:rPr>
              <a:t>cooperazione o conflitto?</a:t>
            </a:r>
          </a:p>
          <a:p>
            <a:pPr algn="just" eaLnBrk="1" hangingPunct="1">
              <a:lnSpc>
                <a:spcPct val="90000"/>
              </a:lnSpc>
              <a:buFont typeface="Wingdings" charset="2"/>
              <a:buChar char="n"/>
              <a:defRPr/>
            </a:pPr>
            <a:r>
              <a:rPr lang="it-IT" altLang="x-none" sz="2672" dirty="0">
                <a:ea typeface="ＭＳ Ｐゴシック" charset="-128"/>
              </a:rPr>
              <a:t>alleanza terapeutica: </a:t>
            </a:r>
          </a:p>
          <a:p>
            <a:pPr algn="just" eaLnBrk="1" hangingPunct="1">
              <a:lnSpc>
                <a:spcPct val="90000"/>
              </a:lnSpc>
              <a:buFont typeface="Wingdings" charset="2"/>
              <a:buChar char="n"/>
              <a:defRPr/>
            </a:pPr>
            <a:r>
              <a:rPr lang="it-IT" altLang="x-none" sz="2672" dirty="0">
                <a:ea typeface="ＭＳ Ｐゴシック" charset="-128"/>
              </a:rPr>
              <a:t>solida solo se si basa sulla fiducia</a:t>
            </a:r>
          </a:p>
        </p:txBody>
      </p:sp>
      <p:sp>
        <p:nvSpPr>
          <p:cNvPr id="2" name="Segnaposto numero diapositiva 1">
            <a:extLst>
              <a:ext uri="{FF2B5EF4-FFF2-40B4-BE49-F238E27FC236}">
                <a16:creationId xmlns:a16="http://schemas.microsoft.com/office/drawing/2014/main" id="{92D6F24B-E443-3C4A-0184-C9394458A188}"/>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796741-312E-C54A-86FE-1E5721312BB5}" type="slidenum">
              <a:rPr lang="it-IT" altLang="it-IT" sz="1400"/>
              <a:pPr/>
              <a:t>35</a:t>
            </a:fld>
            <a:endParaRPr lang="it-IT" altLang="it-IT" sz="140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1B4B1F57-9EA7-3F4C-297C-DA091590E758}"/>
              </a:ext>
            </a:extLst>
          </p:cNvPr>
          <p:cNvSpPr>
            <a:spLocks noGrp="1" noChangeArrowheads="1"/>
          </p:cNvSpPr>
          <p:nvPr>
            <p:ph type="title"/>
          </p:nvPr>
        </p:nvSpPr>
        <p:spPr/>
        <p:txBody>
          <a:bodyPr/>
          <a:lstStyle/>
          <a:p>
            <a:pPr eaLnBrk="1" hangingPunct="1">
              <a:defRPr/>
            </a:pPr>
            <a:r>
              <a:rPr lang="en-US" altLang="x-none" b="1" dirty="0" err="1">
                <a:ea typeface="ＭＳ Ｐゴシック" charset="-128"/>
              </a:rPr>
              <a:t>alleanza</a:t>
            </a:r>
            <a:endParaRPr lang="en-US" altLang="x-none" b="1" dirty="0">
              <a:ea typeface="ＭＳ Ｐゴシック" charset="-128"/>
            </a:endParaRPr>
          </a:p>
        </p:txBody>
      </p:sp>
      <p:sp>
        <p:nvSpPr>
          <p:cNvPr id="21508" name="Rectangle 4">
            <a:extLst>
              <a:ext uri="{FF2B5EF4-FFF2-40B4-BE49-F238E27FC236}">
                <a16:creationId xmlns:a16="http://schemas.microsoft.com/office/drawing/2014/main" id="{25453C9B-A5F5-59B6-D1A3-EE35E0739F4E}"/>
              </a:ext>
            </a:extLst>
          </p:cNvPr>
          <p:cNvSpPr>
            <a:spLocks noGrp="1" noChangeArrowheads="1"/>
          </p:cNvSpPr>
          <p:nvPr>
            <p:ph type="body" idx="1"/>
          </p:nvPr>
        </p:nvSpPr>
        <p:spPr>
          <a:xfrm>
            <a:off x="168275" y="1773051"/>
            <a:ext cx="8518525" cy="4572000"/>
          </a:xfrm>
          <a:effectLst>
            <a:outerShdw blurRad="38100" dist="12700" dir="2700000" algn="ctr" rotWithShape="0">
              <a:srgbClr val="FFFFFF">
                <a:alpha val="74997"/>
              </a:srgbClr>
            </a:outerShdw>
          </a:effectLst>
        </p:spPr>
        <p:txBody>
          <a:bodyPr/>
          <a:lstStyle/>
          <a:p>
            <a:pPr marL="241093" indent="65854" algn="just" eaLnBrk="1" hangingPunct="1">
              <a:lnSpc>
                <a:spcPct val="90000"/>
              </a:lnSpc>
              <a:buFont typeface="Times" charset="0"/>
              <a:buChar char="•"/>
              <a:defRPr/>
            </a:pPr>
            <a:r>
              <a:rPr kumimoji="1" lang="it-IT" altLang="x-none" sz="2531" dirty="0">
                <a:ea typeface="ＭＳ Ｐゴシック" charset="-128"/>
              </a:rPr>
              <a:t>Stretta di mano Vs. braccio di ferro</a:t>
            </a:r>
          </a:p>
          <a:p>
            <a:pPr marL="241093" indent="65854" algn="just" eaLnBrk="1" hangingPunct="1">
              <a:lnSpc>
                <a:spcPct val="90000"/>
              </a:lnSpc>
              <a:buFont typeface="Times" charset="0"/>
              <a:buChar char="•"/>
              <a:defRPr/>
            </a:pPr>
            <a:r>
              <a:rPr kumimoji="1" lang="it-IT" altLang="x-none" sz="2531" dirty="0">
                <a:ea typeface="ＭＳ Ｐゴシック" charset="-128"/>
              </a:rPr>
              <a:t>Il rischio è uno scontro fra due aggressività quasi mai dichiarate apertamente e quindi sotterranee e subdole, che non possono essere gestite;</a:t>
            </a:r>
          </a:p>
          <a:p>
            <a:pPr marL="241093" indent="65854" algn="just" eaLnBrk="1" hangingPunct="1">
              <a:lnSpc>
                <a:spcPct val="90000"/>
              </a:lnSpc>
              <a:buFont typeface="Times" charset="0"/>
              <a:buChar char="•"/>
              <a:defRPr/>
            </a:pPr>
            <a:r>
              <a:rPr kumimoji="1" lang="it-IT" altLang="x-none" sz="2531" dirty="0">
                <a:ea typeface="ＭＳ Ｐゴシック" charset="-128"/>
              </a:rPr>
              <a:t>Il braccio di ferro non si basa sui rifiuti ma su dimenticanze, equivoci, incomprensioni perché il paziente, specie se adolescente o anziano, non ha la forza di esporsi, schiacciato come è fra i medici e i genitori</a:t>
            </a:r>
          </a:p>
          <a:p>
            <a:pPr marL="241093" indent="65854" algn="just" eaLnBrk="1" hangingPunct="1">
              <a:lnSpc>
                <a:spcPct val="90000"/>
              </a:lnSpc>
              <a:buFont typeface="Times" charset="0"/>
              <a:buChar char="•"/>
              <a:defRPr/>
            </a:pPr>
            <a:r>
              <a:rPr kumimoji="1" lang="it-IT" altLang="x-none" sz="2531" dirty="0">
                <a:ea typeface="ＭＳ Ｐゴシック" charset="-128"/>
              </a:rPr>
              <a:t>In questi casi il professionista deve porsi come intermediario e comunque come staccato dai genitori, in una posizione neutrale per evitare di essere coinvolto nel conflitto.</a:t>
            </a:r>
          </a:p>
        </p:txBody>
      </p:sp>
      <p:pic>
        <p:nvPicPr>
          <p:cNvPr id="72707" name="Picture 5" descr="shake-hands">
            <a:extLst>
              <a:ext uri="{FF2B5EF4-FFF2-40B4-BE49-F238E27FC236}">
                <a16:creationId xmlns:a16="http://schemas.microsoft.com/office/drawing/2014/main" id="{1711A199-5595-8DBF-720F-0A43FCC6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263" y="534988"/>
            <a:ext cx="160337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BE957C5A-AEFF-FB37-01D3-FCFA3E66260D}"/>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A988A7-DD65-7E46-96F9-64EBB267A33C}" type="slidenum">
              <a:rPr lang="it-IT" altLang="it-IT" sz="1400"/>
              <a:pPr/>
              <a:t>36</a:t>
            </a:fld>
            <a:endParaRPr lang="it-IT" altLang="it-IT" sz="1400"/>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EB3AA06-7622-BA37-006B-DF122F2E2061}"/>
              </a:ext>
            </a:extLst>
          </p:cNvPr>
          <p:cNvSpPr>
            <a:spLocks noGrp="1" noChangeArrowheads="1"/>
          </p:cNvSpPr>
          <p:nvPr>
            <p:ph type="title"/>
          </p:nvPr>
        </p:nvSpPr>
        <p:spPr/>
        <p:txBody>
          <a:bodyPr/>
          <a:lstStyle/>
          <a:p>
            <a:pPr eaLnBrk="1" hangingPunct="1">
              <a:defRPr/>
            </a:pPr>
            <a:r>
              <a:rPr lang="it-IT" altLang="x-none">
                <a:ea typeface="ＭＳ Ｐゴシック" charset="-128"/>
              </a:rPr>
              <a:t>Alleanza ed esiti</a:t>
            </a:r>
          </a:p>
        </p:txBody>
      </p:sp>
      <p:sp>
        <p:nvSpPr>
          <p:cNvPr id="28674" name="Rectangle 3">
            <a:extLst>
              <a:ext uri="{FF2B5EF4-FFF2-40B4-BE49-F238E27FC236}">
                <a16:creationId xmlns:a16="http://schemas.microsoft.com/office/drawing/2014/main" id="{26505512-733C-83C7-8B35-AA52B670BFEF}"/>
              </a:ext>
            </a:extLst>
          </p:cNvPr>
          <p:cNvSpPr>
            <a:spLocks noGrp="1" noChangeArrowheads="1"/>
          </p:cNvSpPr>
          <p:nvPr>
            <p:ph type="body" idx="1"/>
          </p:nvPr>
        </p:nvSpPr>
        <p:spPr/>
        <p:txBody>
          <a:bodyPr/>
          <a:lstStyle/>
          <a:p>
            <a:pPr eaLnBrk="1" hangingPunct="1">
              <a:buFont typeface="Wingdings" charset="2"/>
              <a:buChar char="n"/>
              <a:defRPr/>
            </a:pPr>
            <a:endParaRPr lang="it-IT" altLang="x-none">
              <a:ea typeface="ＭＳ Ｐゴシック" charset="-128"/>
            </a:endParaRPr>
          </a:p>
        </p:txBody>
      </p:sp>
      <p:pic>
        <p:nvPicPr>
          <p:cNvPr id="74755" name="Picture 4" descr="tabella">
            <a:extLst>
              <a:ext uri="{FF2B5EF4-FFF2-40B4-BE49-F238E27FC236}">
                <a16:creationId xmlns:a16="http://schemas.microsoft.com/office/drawing/2014/main" id="{31E04D12-1E12-ECE7-C485-2B7891993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590675"/>
            <a:ext cx="90011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39261AA2-B48A-5651-A54C-381EEE71F57F}"/>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3D7BAD-301F-F745-98AF-C4F8806EE0FC}" type="slidenum">
              <a:rPr lang="it-IT" altLang="it-IT" sz="1400"/>
              <a:pPr/>
              <a:t>37</a:t>
            </a:fld>
            <a:endParaRPr lang="it-IT" altLang="it-IT" sz="140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A7B27838-5DD1-FD0D-BCE2-FC7B1FDF859F}"/>
              </a:ext>
            </a:extLst>
          </p:cNvPr>
          <p:cNvSpPr>
            <a:spLocks noGrp="1" noChangeArrowheads="1"/>
          </p:cNvSpPr>
          <p:nvPr>
            <p:ph type="title"/>
          </p:nvPr>
        </p:nvSpPr>
        <p:spPr/>
        <p:txBody>
          <a:bodyPr/>
          <a:lstStyle/>
          <a:p>
            <a:pPr eaLnBrk="1" hangingPunct="1">
              <a:defRPr/>
            </a:pPr>
            <a:r>
              <a:rPr lang="it-IT" altLang="x-none" sz="4219" dirty="0">
                <a:ea typeface="ＭＳ Ｐゴシック" charset="-128"/>
              </a:rPr>
              <a:t>I Meccanismi decisionali</a:t>
            </a:r>
            <a:endParaRPr lang="it-IT" altLang="x-none" dirty="0">
              <a:ea typeface="ＭＳ Ｐゴシック" charset="-128"/>
            </a:endParaRPr>
          </a:p>
        </p:txBody>
      </p:sp>
      <p:sp>
        <p:nvSpPr>
          <p:cNvPr id="32770" name="Rectangle 2">
            <a:extLst>
              <a:ext uri="{FF2B5EF4-FFF2-40B4-BE49-F238E27FC236}">
                <a16:creationId xmlns:a16="http://schemas.microsoft.com/office/drawing/2014/main" id="{359B632F-711B-310C-BBA8-C99421E4B15B}"/>
              </a:ext>
            </a:extLst>
          </p:cNvPr>
          <p:cNvSpPr>
            <a:spLocks noGrp="1" noChangeArrowheads="1"/>
          </p:cNvSpPr>
          <p:nvPr>
            <p:ph type="body" idx="1"/>
          </p:nvPr>
        </p:nvSpPr>
        <p:spPr/>
        <p:txBody>
          <a:bodyPr/>
          <a:lstStyle/>
          <a:p>
            <a:pPr eaLnBrk="1" hangingPunct="1">
              <a:buFont typeface="Wingdings" charset="2"/>
              <a:buChar char="n"/>
              <a:defRPr/>
            </a:pPr>
            <a:r>
              <a:rPr lang="it-IT" altLang="x-none">
                <a:ea typeface="ＭＳ Ｐゴシック" charset="-128"/>
              </a:rPr>
              <a:t>Regole decisionali (compensatorie vs. non compensatorie)</a:t>
            </a:r>
          </a:p>
          <a:p>
            <a:pPr eaLnBrk="1" hangingPunct="1">
              <a:buFont typeface="Wingdings" charset="2"/>
              <a:buChar char="n"/>
              <a:defRPr/>
            </a:pPr>
            <a:r>
              <a:rPr lang="it-IT" altLang="x-none">
                <a:ea typeface="ＭＳ Ｐゴシック" charset="-128"/>
              </a:rPr>
              <a:t>Ruolo dell</a:t>
            </a:r>
            <a:r>
              <a:rPr lang="it-IT" altLang="it-IT">
                <a:ea typeface="ＭＳ Ｐゴシック" charset="-128"/>
              </a:rPr>
              <a:t>’</a:t>
            </a:r>
            <a:r>
              <a:rPr lang="it-IT" altLang="x-none">
                <a:ea typeface="ＭＳ Ｐゴシック" charset="-128"/>
              </a:rPr>
              <a:t>informazione disponibile (Tempo, interesse, dinamiche relazionali)</a:t>
            </a:r>
          </a:p>
          <a:p>
            <a:pPr eaLnBrk="1" hangingPunct="1">
              <a:buFont typeface="Wingdings" charset="2"/>
              <a:buChar char="n"/>
              <a:defRPr/>
            </a:pPr>
            <a:r>
              <a:rPr lang="it-IT" altLang="x-none">
                <a:ea typeface="ＭＳ Ｐゴシック" charset="-128"/>
              </a:rPr>
              <a:t>Ruolo delle emozioni nel modulare le scelte</a:t>
            </a:r>
          </a:p>
          <a:p>
            <a:pPr eaLnBrk="1" hangingPunct="1">
              <a:buFont typeface="Wingdings" charset="2"/>
              <a:buChar char="n"/>
              <a:defRPr/>
            </a:pPr>
            <a:r>
              <a:rPr lang="it-IT" altLang="x-none">
                <a:ea typeface="ＭＳ Ｐゴシック" charset="-128"/>
              </a:rPr>
              <a:t>Ruolo dello stress</a:t>
            </a:r>
          </a:p>
        </p:txBody>
      </p:sp>
      <p:sp>
        <p:nvSpPr>
          <p:cNvPr id="2" name="Segnaposto numero diapositiva 1">
            <a:extLst>
              <a:ext uri="{FF2B5EF4-FFF2-40B4-BE49-F238E27FC236}">
                <a16:creationId xmlns:a16="http://schemas.microsoft.com/office/drawing/2014/main" id="{558AC525-3BAE-54F4-B6D2-C7833FA4286F}"/>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5E4017-02B0-3F4B-A236-67CEEB993E4B}" type="slidenum">
              <a:rPr lang="it-IT" altLang="it-IT" sz="1400"/>
              <a:pPr/>
              <a:t>38</a:t>
            </a:fld>
            <a:endParaRPr lang="it-IT" altLang="it-IT" sz="1400"/>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673F87B9-7A88-465F-7062-4D5988C33669}"/>
              </a:ext>
            </a:extLst>
          </p:cNvPr>
          <p:cNvSpPr>
            <a:spLocks noGrp="1" noChangeArrowheads="1"/>
          </p:cNvSpPr>
          <p:nvPr>
            <p:ph type="title"/>
          </p:nvPr>
        </p:nvSpPr>
        <p:spPr/>
        <p:txBody>
          <a:bodyPr/>
          <a:lstStyle/>
          <a:p>
            <a:pPr eaLnBrk="1" hangingPunct="1">
              <a:defRPr/>
            </a:pPr>
            <a:r>
              <a:rPr lang="it-IT" altLang="x-none" sz="4219">
                <a:ea typeface="ＭＳ Ｐゴシック" charset="-128"/>
              </a:rPr>
              <a:t>I Meccanismi di persuasione</a:t>
            </a:r>
            <a:endParaRPr lang="it-IT" altLang="x-none">
              <a:ea typeface="ＭＳ Ｐゴシック" charset="-128"/>
            </a:endParaRPr>
          </a:p>
        </p:txBody>
      </p:sp>
      <p:sp>
        <p:nvSpPr>
          <p:cNvPr id="34818" name="Rectangle 2">
            <a:extLst>
              <a:ext uri="{FF2B5EF4-FFF2-40B4-BE49-F238E27FC236}">
                <a16:creationId xmlns:a16="http://schemas.microsoft.com/office/drawing/2014/main" id="{3F67E53D-A05B-38C1-2479-698C0727AAF1}"/>
              </a:ext>
            </a:extLst>
          </p:cNvPr>
          <p:cNvSpPr>
            <a:spLocks noGrp="1" noChangeArrowheads="1"/>
          </p:cNvSpPr>
          <p:nvPr>
            <p:ph type="body" idx="1"/>
          </p:nvPr>
        </p:nvSpPr>
        <p:spPr>
          <a:xfrm>
            <a:off x="251520" y="1484784"/>
            <a:ext cx="8229600" cy="4992216"/>
          </a:xfrm>
        </p:spPr>
        <p:txBody>
          <a:bodyPr/>
          <a:lstStyle/>
          <a:p>
            <a:pPr algn="just" eaLnBrk="1" hangingPunct="1">
              <a:buFont typeface="Wingdings" charset="2"/>
              <a:buChar char="n"/>
              <a:defRPr/>
            </a:pPr>
            <a:r>
              <a:rPr lang="it-IT" altLang="x-none" sz="2672" dirty="0">
                <a:ea typeface="ＭＳ Ｐゴシック" charset="-128"/>
              </a:rPr>
              <a:t>Divengono necessari quando fra le due agende emerge una discrepanza o una totale discordanza, in ambedue le direzioni</a:t>
            </a:r>
          </a:p>
          <a:p>
            <a:pPr algn="just" eaLnBrk="1" hangingPunct="1">
              <a:buFont typeface="Wingdings" charset="2"/>
              <a:buChar char="n"/>
              <a:defRPr/>
            </a:pPr>
            <a:r>
              <a:rPr lang="it-IT" altLang="x-none" sz="2672" dirty="0">
                <a:solidFill>
                  <a:srgbClr val="FFFF00"/>
                </a:solidFill>
                <a:ea typeface="ＭＳ Ｐゴシック" charset="-128"/>
              </a:rPr>
              <a:t>RISCHIO: CONFLITTO</a:t>
            </a:r>
          </a:p>
          <a:p>
            <a:pPr algn="just" eaLnBrk="1" hangingPunct="1">
              <a:buFont typeface="Wingdings" charset="2"/>
              <a:buChar char="n"/>
              <a:defRPr/>
            </a:pPr>
            <a:r>
              <a:rPr lang="it-IT" altLang="x-none" sz="2672" dirty="0">
                <a:ea typeface="ＭＳ Ｐゴシック" charset="-128"/>
              </a:rPr>
              <a:t>Sono schemi assai familiari e non solo in Psichiatria dove questo fenomeno è frequente</a:t>
            </a:r>
          </a:p>
          <a:p>
            <a:pPr algn="just" eaLnBrk="1" hangingPunct="1">
              <a:buFont typeface="Wingdings" charset="2"/>
              <a:buChar char="n"/>
              <a:defRPr/>
            </a:pPr>
            <a:r>
              <a:rPr lang="it-IT" altLang="x-none" sz="2672" dirty="0">
                <a:ea typeface="ＭＳ Ｐゴシック" charset="-128"/>
              </a:rPr>
              <a:t>Meccanismi </a:t>
            </a:r>
            <a:r>
              <a:rPr lang="it-IT" altLang="it-IT" sz="2672" dirty="0">
                <a:ea typeface="ＭＳ Ｐゴシック" charset="-128"/>
              </a:rPr>
              <a:t>‘</a:t>
            </a:r>
            <a:r>
              <a:rPr lang="it-IT" altLang="x-none" sz="2672" dirty="0">
                <a:ea typeface="ＭＳ Ｐゴシック" charset="-128"/>
              </a:rPr>
              <a:t>centrali</a:t>
            </a:r>
            <a:r>
              <a:rPr lang="it-IT" altLang="it-IT" sz="2672" dirty="0">
                <a:ea typeface="ＭＳ Ｐゴシック" charset="-128"/>
              </a:rPr>
              <a:t>’</a:t>
            </a:r>
            <a:r>
              <a:rPr lang="it-IT" altLang="x-none" sz="2672" dirty="0">
                <a:ea typeface="ＭＳ Ｐゴシック" charset="-128"/>
              </a:rPr>
              <a:t> e Meccanismi </a:t>
            </a:r>
            <a:r>
              <a:rPr lang="it-IT" altLang="it-IT" sz="2672" dirty="0">
                <a:ea typeface="ＭＳ Ｐゴシック" charset="-128"/>
              </a:rPr>
              <a:t>‘</a:t>
            </a:r>
            <a:r>
              <a:rPr lang="it-IT" altLang="x-none" sz="2672" dirty="0">
                <a:ea typeface="ＭＳ Ｐゴシック" charset="-128"/>
              </a:rPr>
              <a:t>periferici</a:t>
            </a:r>
            <a:r>
              <a:rPr lang="it-IT" altLang="it-IT" sz="2672" dirty="0">
                <a:ea typeface="ＭＳ Ｐゴシック" charset="-128"/>
              </a:rPr>
              <a:t>’</a:t>
            </a:r>
            <a:r>
              <a:rPr lang="it-IT" altLang="x-none" sz="2672" dirty="0">
                <a:ea typeface="ＭＳ Ｐゴシック" charset="-128"/>
              </a:rPr>
              <a:t> della persuasione</a:t>
            </a:r>
          </a:p>
        </p:txBody>
      </p:sp>
      <p:sp>
        <p:nvSpPr>
          <p:cNvPr id="2" name="Segnaposto numero diapositiva 1">
            <a:extLst>
              <a:ext uri="{FF2B5EF4-FFF2-40B4-BE49-F238E27FC236}">
                <a16:creationId xmlns:a16="http://schemas.microsoft.com/office/drawing/2014/main" id="{C742BE12-1A4C-3970-F8AB-506F2B17D1EA}"/>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576078-F98E-A949-AF55-0629AA5D5EA9}" type="slidenum">
              <a:rPr lang="it-IT" altLang="it-IT" sz="1400"/>
              <a:pPr/>
              <a:t>39</a:t>
            </a:fld>
            <a:endParaRPr lang="it-IT" altLang="it-IT" sz="140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58FA71A-693E-D6D2-C4B0-8D0CA9B5EBC5}"/>
              </a:ext>
            </a:extLst>
          </p:cNvPr>
          <p:cNvSpPr>
            <a:spLocks noGrp="1"/>
          </p:cNvSpPr>
          <p:nvPr>
            <p:ph type="title"/>
          </p:nvPr>
        </p:nvSpPr>
        <p:spPr>
          <a:xfrm>
            <a:off x="1037673" y="348865"/>
            <a:ext cx="7288583" cy="1576446"/>
          </a:xfrm>
        </p:spPr>
        <p:txBody>
          <a:bodyPr anchor="ctr">
            <a:normAutofit/>
          </a:bodyPr>
          <a:lstStyle/>
          <a:p>
            <a:r>
              <a:rPr lang="it-IT" sz="3500">
                <a:solidFill>
                  <a:srgbClr val="FFFFFF"/>
                </a:solidFill>
              </a:rPr>
              <a:t>Gentilezza e Sofferenza</a:t>
            </a:r>
          </a:p>
        </p:txBody>
      </p:sp>
      <p:sp>
        <p:nvSpPr>
          <p:cNvPr id="4" name="Segnaposto numero diapositiva 3">
            <a:extLst>
              <a:ext uri="{FF2B5EF4-FFF2-40B4-BE49-F238E27FC236}">
                <a16:creationId xmlns:a16="http://schemas.microsoft.com/office/drawing/2014/main" id="{41B0409D-AF03-17F3-509A-A533AC1F2A72}"/>
              </a:ext>
            </a:extLst>
          </p:cNvPr>
          <p:cNvSpPr>
            <a:spLocks noGrp="1"/>
          </p:cNvSpPr>
          <p:nvPr>
            <p:ph type="sldNum" sz="quarter" idx="12"/>
          </p:nvPr>
        </p:nvSpPr>
        <p:spPr>
          <a:xfrm>
            <a:off x="8778240" y="6455664"/>
            <a:ext cx="336042" cy="365125"/>
          </a:xfrm>
        </p:spPr>
        <p:txBody>
          <a:bodyPr>
            <a:normAutofit/>
          </a:bodyPr>
          <a:lstStyle/>
          <a:p>
            <a:pPr>
              <a:spcAft>
                <a:spcPts val="600"/>
              </a:spcAft>
            </a:pPr>
            <a:fld id="{C9320285-5C1A-A445-AA81-5624E43C35A8}" type="slidenum">
              <a:rPr lang="it-IT" altLang="it-IT" sz="1000">
                <a:solidFill>
                  <a:schemeClr val="tx1">
                    <a:lumMod val="50000"/>
                    <a:lumOff val="50000"/>
                  </a:schemeClr>
                </a:solidFill>
              </a:rPr>
              <a:pPr>
                <a:spcAft>
                  <a:spcPts val="600"/>
                </a:spcAft>
              </a:pPr>
              <a:t>4</a:t>
            </a:fld>
            <a:endParaRPr lang="it-IT" altLang="it-IT" sz="1000">
              <a:solidFill>
                <a:schemeClr val="tx1">
                  <a:lumMod val="50000"/>
                  <a:lumOff val="50000"/>
                </a:schemeClr>
              </a:solidFill>
            </a:endParaRPr>
          </a:p>
        </p:txBody>
      </p:sp>
      <p:graphicFrame>
        <p:nvGraphicFramePr>
          <p:cNvPr id="6" name="Segnaposto contenuto 2">
            <a:extLst>
              <a:ext uri="{FF2B5EF4-FFF2-40B4-BE49-F238E27FC236}">
                <a16:creationId xmlns:a16="http://schemas.microsoft.com/office/drawing/2014/main" id="{055765BA-20B0-8D7A-DA2D-A71EE3D6E012}"/>
              </a:ext>
            </a:extLst>
          </p:cNvPr>
          <p:cNvGraphicFramePr>
            <a:graphicFrameLocks noGrp="1"/>
          </p:cNvGraphicFramePr>
          <p:nvPr>
            <p:ph idx="1"/>
            <p:extLst>
              <p:ext uri="{D42A27DB-BD31-4B8C-83A1-F6EECF244321}">
                <p14:modId xmlns:p14="http://schemas.microsoft.com/office/powerpoint/2010/main" val="2071727761"/>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110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68CCF3A-C8CA-2D82-740E-1C866ABC5DFE}"/>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8BE24D-3C51-AE4B-B376-AA4EC54DAA27}" type="slidenum">
              <a:rPr lang="it-IT" altLang="it-IT" sz="1400"/>
              <a:pPr/>
              <a:t>40</a:t>
            </a:fld>
            <a:endParaRPr lang="it-IT" altLang="it-IT" sz="1400"/>
          </a:p>
        </p:txBody>
      </p:sp>
      <p:pic>
        <p:nvPicPr>
          <p:cNvPr id="7" name="Immagine 6" descr="Immagine che contiene Viso umano, testo, vestiti, persona&#10;&#10;Descrizione generata automaticamente">
            <a:extLst>
              <a:ext uri="{FF2B5EF4-FFF2-40B4-BE49-F238E27FC236}">
                <a16:creationId xmlns:a16="http://schemas.microsoft.com/office/drawing/2014/main" id="{B466EDB5-E146-E8C4-2E91-EBB0930FD61B}"/>
              </a:ext>
            </a:extLst>
          </p:cNvPr>
          <p:cNvPicPr>
            <a:picLocks noChangeAspect="1"/>
          </p:cNvPicPr>
          <p:nvPr/>
        </p:nvPicPr>
        <p:blipFill>
          <a:blip r:embed="rId2"/>
          <a:stretch>
            <a:fillRect/>
          </a:stretch>
        </p:blipFill>
        <p:spPr>
          <a:xfrm>
            <a:off x="1748036" y="95490"/>
            <a:ext cx="5647928" cy="656193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a:extLst>
              <a:ext uri="{FF2B5EF4-FFF2-40B4-BE49-F238E27FC236}">
                <a16:creationId xmlns:a16="http://schemas.microsoft.com/office/drawing/2014/main" id="{D49E5DD6-5EC2-6F6E-9EBF-400DDD5B91CE}"/>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5F1A64-0D3B-ED48-8418-F9563CD7232E}" type="slidenum">
              <a:rPr lang="it-IT" altLang="it-IT" sz="1400"/>
              <a:pPr/>
              <a:t>41</a:t>
            </a:fld>
            <a:endParaRPr lang="it-IT" altLang="it-IT" sz="1400"/>
          </a:p>
        </p:txBody>
      </p:sp>
      <p:sp>
        <p:nvSpPr>
          <p:cNvPr id="9218" name="Rectangle 2">
            <a:extLst>
              <a:ext uri="{FF2B5EF4-FFF2-40B4-BE49-F238E27FC236}">
                <a16:creationId xmlns:a16="http://schemas.microsoft.com/office/drawing/2014/main" id="{7C61A3BE-AD7F-A736-BB38-A1817F802E0C}"/>
              </a:ext>
            </a:extLst>
          </p:cNvPr>
          <p:cNvSpPr>
            <a:spLocks noGrp="1" noChangeArrowheads="1"/>
          </p:cNvSpPr>
          <p:nvPr>
            <p:ph type="title"/>
          </p:nvPr>
        </p:nvSpPr>
        <p:spPr>
          <a:xfrm>
            <a:off x="381000" y="0"/>
            <a:ext cx="8229600" cy="1371600"/>
          </a:xfrm>
        </p:spPr>
        <p:txBody>
          <a:bodyPr anchor="t"/>
          <a:lstStyle/>
          <a:p>
            <a:pPr eaLnBrk="1" hangingPunct="1">
              <a:defRPr/>
            </a:pPr>
            <a:r>
              <a:rPr lang="it-IT" altLang="it-IT" dirty="0"/>
              <a:t>Il Punto di Vista del Paziente…</a:t>
            </a:r>
          </a:p>
        </p:txBody>
      </p:sp>
      <p:sp>
        <p:nvSpPr>
          <p:cNvPr id="9219" name="Rectangle 3">
            <a:extLst>
              <a:ext uri="{FF2B5EF4-FFF2-40B4-BE49-F238E27FC236}">
                <a16:creationId xmlns:a16="http://schemas.microsoft.com/office/drawing/2014/main" id="{284AC954-1D7F-E6F1-584D-B656C05FFA3F}"/>
              </a:ext>
            </a:extLst>
          </p:cNvPr>
          <p:cNvSpPr>
            <a:spLocks noGrp="1" noChangeArrowheads="1"/>
          </p:cNvSpPr>
          <p:nvPr>
            <p:ph type="body" idx="1"/>
          </p:nvPr>
        </p:nvSpPr>
        <p:spPr/>
        <p:txBody>
          <a:bodyPr/>
          <a:lstStyle/>
          <a:p>
            <a:pPr eaLnBrk="1" hangingPunct="1">
              <a:buFont typeface="Wingdings" charset="2"/>
              <a:buChar char="n"/>
              <a:defRPr/>
            </a:pPr>
            <a:endParaRPr lang="it-IT" altLang="it-IT"/>
          </a:p>
        </p:txBody>
      </p:sp>
      <p:pic>
        <p:nvPicPr>
          <p:cNvPr id="82948" name="Picture 4" descr="Patient's point of view">
            <a:extLst>
              <a:ext uri="{FF2B5EF4-FFF2-40B4-BE49-F238E27FC236}">
                <a16:creationId xmlns:a16="http://schemas.microsoft.com/office/drawing/2014/main" id="{BC6F8099-EC77-A6A5-A16B-6331E2CC5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28675"/>
            <a:ext cx="8839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61BB5-3988-F5EA-A4FD-C36B1A124A3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33BB139-45B4-A505-8256-521A87186BF3}"/>
              </a:ext>
            </a:extLst>
          </p:cNvPr>
          <p:cNvSpPr>
            <a:spLocks noGrp="1"/>
          </p:cNvSpPr>
          <p:nvPr>
            <p:ph type="title"/>
          </p:nvPr>
        </p:nvSpPr>
        <p:spPr/>
        <p:txBody>
          <a:bodyPr/>
          <a:lstStyle/>
          <a:p>
            <a:r>
              <a:rPr lang="it-IT" dirty="0"/>
              <a:t>Definizione di Gentilezza</a:t>
            </a:r>
          </a:p>
        </p:txBody>
      </p:sp>
      <p:sp>
        <p:nvSpPr>
          <p:cNvPr id="4" name="Segnaposto numero diapositiva 3">
            <a:extLst>
              <a:ext uri="{FF2B5EF4-FFF2-40B4-BE49-F238E27FC236}">
                <a16:creationId xmlns:a16="http://schemas.microsoft.com/office/drawing/2014/main" id="{53E41B4F-1F1C-8FE8-E133-0FF6D48DB890}"/>
              </a:ext>
            </a:extLst>
          </p:cNvPr>
          <p:cNvSpPr>
            <a:spLocks noGrp="1"/>
          </p:cNvSpPr>
          <p:nvPr>
            <p:ph type="sldNum" sz="quarter" idx="12"/>
          </p:nvPr>
        </p:nvSpPr>
        <p:spPr/>
        <p:txBody>
          <a:bodyPr/>
          <a:lstStyle/>
          <a:p>
            <a:fld id="{C9320285-5C1A-A445-AA81-5624E43C35A8}" type="slidenum">
              <a:rPr lang="it-IT" altLang="it-IT" smtClean="0"/>
              <a:pPr/>
              <a:t>5</a:t>
            </a:fld>
            <a:endParaRPr lang="it-IT" altLang="it-IT"/>
          </a:p>
        </p:txBody>
      </p:sp>
      <p:pic>
        <p:nvPicPr>
          <p:cNvPr id="6" name="Immagine 5" descr="Immagine che contiene testo, giornale, Notizie, Volantino&#10;&#10;Descrizione generata automaticamente">
            <a:extLst>
              <a:ext uri="{FF2B5EF4-FFF2-40B4-BE49-F238E27FC236}">
                <a16:creationId xmlns:a16="http://schemas.microsoft.com/office/drawing/2014/main" id="{B6996AD3-2E49-5D98-3100-DF20DD1C7F19}"/>
              </a:ext>
            </a:extLst>
          </p:cNvPr>
          <p:cNvPicPr>
            <a:picLocks noChangeAspect="1"/>
          </p:cNvPicPr>
          <p:nvPr/>
        </p:nvPicPr>
        <p:blipFill>
          <a:blip r:embed="rId2"/>
          <a:stretch>
            <a:fillRect/>
          </a:stretch>
        </p:blipFill>
        <p:spPr>
          <a:xfrm>
            <a:off x="1415380" y="0"/>
            <a:ext cx="6313240" cy="6858000"/>
          </a:xfrm>
          <a:prstGeom prst="rect">
            <a:avLst/>
          </a:prstGeom>
        </p:spPr>
      </p:pic>
    </p:spTree>
    <p:extLst>
      <p:ext uri="{BB962C8B-B14F-4D97-AF65-F5344CB8AC3E}">
        <p14:creationId xmlns:p14="http://schemas.microsoft.com/office/powerpoint/2010/main" val="276559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2D083F-541F-9928-BD04-2215AC63A8EF}"/>
              </a:ext>
            </a:extLst>
          </p:cNvPr>
          <p:cNvSpPr>
            <a:spLocks noGrp="1"/>
          </p:cNvSpPr>
          <p:nvPr>
            <p:ph type="title"/>
          </p:nvPr>
        </p:nvSpPr>
        <p:spPr>
          <a:xfrm>
            <a:off x="457200" y="908050"/>
            <a:ext cx="8229600" cy="1371600"/>
          </a:xfrm>
        </p:spPr>
        <p:txBody>
          <a:bodyPr/>
          <a:lstStyle/>
          <a:p>
            <a:pPr>
              <a:defRPr/>
            </a:pPr>
            <a:r>
              <a:rPr lang="it-IT" sz="3200" dirty="0"/>
              <a:t>Radici etimologiche della sofferenza</a:t>
            </a:r>
          </a:p>
        </p:txBody>
      </p:sp>
      <p:sp>
        <p:nvSpPr>
          <p:cNvPr id="3" name="Segnaposto contenuto 2">
            <a:extLst>
              <a:ext uri="{FF2B5EF4-FFF2-40B4-BE49-F238E27FC236}">
                <a16:creationId xmlns:a16="http://schemas.microsoft.com/office/drawing/2014/main" id="{D5A041B8-A9BA-2E26-6429-B7727325A820}"/>
              </a:ext>
            </a:extLst>
          </p:cNvPr>
          <p:cNvSpPr>
            <a:spLocks noGrp="1"/>
          </p:cNvSpPr>
          <p:nvPr>
            <p:ph idx="1"/>
          </p:nvPr>
        </p:nvSpPr>
        <p:spPr>
          <a:xfrm>
            <a:off x="323850" y="1916113"/>
            <a:ext cx="8362950" cy="4108450"/>
          </a:xfrm>
        </p:spPr>
        <p:txBody>
          <a:bodyPr/>
          <a:lstStyle/>
          <a:p>
            <a:pPr marL="0" indent="0" algn="just">
              <a:buFont typeface="Wingdings" charset="2"/>
              <a:buNone/>
              <a:defRPr/>
            </a:pPr>
            <a:r>
              <a:rPr lang="it-IT" sz="2400" b="1" dirty="0">
                <a:effectLst/>
              </a:rPr>
              <a:t>“Sofferenza” è un termine etimologicamente complesso che trae la sua origine dal prefisso ‘sub’ premesso al verbo ‘</a:t>
            </a:r>
            <a:r>
              <a:rPr lang="it-IT" sz="2400" b="1" dirty="0" err="1">
                <a:effectLst/>
              </a:rPr>
              <a:t>fèro</a:t>
            </a:r>
            <a:r>
              <a:rPr lang="it-IT" sz="2400" b="1" dirty="0">
                <a:effectLst/>
              </a:rPr>
              <a:t>’ e che vale pressappoco il termine generico italiano ‘sopportazione’. Anche dal più elementare excursus etimologico sulla storia della parola emergono immediatamente, seguendo la via indicata originariamente da Sigmund Freud e sviluppata poi in Italia da Franco </a:t>
            </a:r>
            <a:r>
              <a:rPr lang="it-IT" sz="2400" b="1" dirty="0" err="1">
                <a:effectLst/>
              </a:rPr>
              <a:t>Fornari</a:t>
            </a:r>
            <a:r>
              <a:rPr lang="it-IT" sz="2400" b="1" dirty="0">
                <a:effectLst/>
              </a:rPr>
              <a:t>, una serie di interessanti corollari psicologici legati agli aspetti semantici via via sovrapposti in questi termini che ci aprono prospettive fondamentali nello studio psicologico della sofferenza umana.</a:t>
            </a:r>
            <a:endParaRPr lang="it-IT" sz="2400" dirty="0">
              <a:effectLst/>
            </a:endParaRPr>
          </a:p>
        </p:txBody>
      </p:sp>
      <p:sp>
        <p:nvSpPr>
          <p:cNvPr id="4" name="Segnaposto numero diapositiva 3">
            <a:extLst>
              <a:ext uri="{FF2B5EF4-FFF2-40B4-BE49-F238E27FC236}">
                <a16:creationId xmlns:a16="http://schemas.microsoft.com/office/drawing/2014/main" id="{A95D7A8F-27D1-F922-767B-ADE4F72F40B5}"/>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CA3486-183C-694E-9612-988FACB6CA2E}" type="slidenum">
              <a:rPr lang="it-IT" altLang="it-IT" sz="1400"/>
              <a:pPr/>
              <a:t>6</a:t>
            </a:fld>
            <a:endParaRPr lang="it-IT" altLang="it-IT"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4965B4-2F19-2579-5219-D9EDFCBFEE2C}"/>
              </a:ext>
            </a:extLst>
          </p:cNvPr>
          <p:cNvSpPr>
            <a:spLocks noGrp="1"/>
          </p:cNvSpPr>
          <p:nvPr>
            <p:ph type="title"/>
          </p:nvPr>
        </p:nvSpPr>
        <p:spPr>
          <a:xfrm>
            <a:off x="360759" y="3752849"/>
            <a:ext cx="2468166" cy="2452687"/>
          </a:xfrm>
        </p:spPr>
        <p:txBody>
          <a:bodyPr anchor="ctr">
            <a:normAutofit/>
          </a:bodyPr>
          <a:lstStyle/>
          <a:p>
            <a:pPr>
              <a:defRPr/>
            </a:pPr>
            <a:r>
              <a:rPr lang="it-IT" sz="2900"/>
              <a:t>I due versanti della sofferenza nel rapporto sanitario</a:t>
            </a:r>
          </a:p>
        </p:txBody>
      </p:sp>
      <p:pic>
        <p:nvPicPr>
          <p:cNvPr id="6" name="Immagine 5" descr="Immagine che contiene persona, medico, assistenza sanitaria, Attrezzature mediche&#10;&#10;Descrizione generata automaticamente">
            <a:extLst>
              <a:ext uri="{FF2B5EF4-FFF2-40B4-BE49-F238E27FC236}">
                <a16:creationId xmlns:a16="http://schemas.microsoft.com/office/drawing/2014/main" id="{9AAD1B13-D4D6-0BED-C049-4EB1BDEB1368}"/>
              </a:ext>
            </a:extLst>
          </p:cNvPr>
          <p:cNvPicPr>
            <a:picLocks noChangeAspect="1"/>
          </p:cNvPicPr>
          <p:nvPr/>
        </p:nvPicPr>
        <p:blipFill>
          <a:blip r:embed="rId2"/>
          <a:srcRect t="25666" b="940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CD6E6310-2747-5A60-F731-8E866B58807E}"/>
              </a:ext>
            </a:extLst>
          </p:cNvPr>
          <p:cNvSpPr>
            <a:spLocks noGrp="1"/>
          </p:cNvSpPr>
          <p:nvPr>
            <p:ph idx="1"/>
          </p:nvPr>
        </p:nvSpPr>
        <p:spPr>
          <a:xfrm>
            <a:off x="2773694" y="3577397"/>
            <a:ext cx="6370286" cy="3280593"/>
          </a:xfrm>
        </p:spPr>
        <p:txBody>
          <a:bodyPr anchor="ctr">
            <a:normAutofit/>
          </a:bodyPr>
          <a:lstStyle/>
          <a:p>
            <a:pPr>
              <a:buFont typeface="Wingdings" charset="2"/>
              <a:buChar char="n"/>
              <a:defRPr/>
            </a:pPr>
            <a:r>
              <a:rPr lang="it-IT" sz="2000" b="1" dirty="0">
                <a:effectLst/>
              </a:rPr>
              <a:t>‘sofferenza’ significa, quindi, primariamente, “sopportare” e prevede pertanto due versanti sul piano relazionale: </a:t>
            </a:r>
          </a:p>
          <a:p>
            <a:pPr lvl="1">
              <a:buFont typeface="Wingdings" charset="2"/>
              <a:buChar char="n"/>
              <a:defRPr/>
            </a:pPr>
            <a:r>
              <a:rPr lang="it-IT" sz="2000" b="1" dirty="0">
                <a:effectLst/>
              </a:rPr>
              <a:t>il primo inerente alla sofferenza di chi la prova in origine su di </a:t>
            </a:r>
            <a:r>
              <a:rPr lang="it-IT" sz="2000" b="1" dirty="0" err="1">
                <a:effectLst/>
              </a:rPr>
              <a:t>sè</a:t>
            </a:r>
            <a:endParaRPr lang="it-IT" sz="2000" b="1" dirty="0">
              <a:effectLst/>
            </a:endParaRPr>
          </a:p>
          <a:p>
            <a:pPr lvl="1">
              <a:buFont typeface="Wingdings" charset="2"/>
              <a:buChar char="n"/>
              <a:defRPr/>
            </a:pPr>
            <a:r>
              <a:rPr lang="it-IT" sz="2000" b="1" dirty="0">
                <a:effectLst/>
              </a:rPr>
              <a:t>il secondo legato, invece, alla sofferenza di chi avvicina l’altro sofferente.</a:t>
            </a:r>
            <a:endParaRPr lang="it-IT" sz="2000" dirty="0">
              <a:effectLst/>
            </a:endParaRPr>
          </a:p>
        </p:txBody>
      </p:sp>
      <p:sp>
        <p:nvSpPr>
          <p:cNvPr id="4" name="Segnaposto numero diapositiva 3">
            <a:extLst>
              <a:ext uri="{FF2B5EF4-FFF2-40B4-BE49-F238E27FC236}">
                <a16:creationId xmlns:a16="http://schemas.microsoft.com/office/drawing/2014/main" id="{071D5258-A5B6-E7A4-8C78-3C8549A9944E}"/>
              </a:ext>
            </a:extLst>
          </p:cNvPr>
          <p:cNvSpPr>
            <a:spLocks noGrp="1"/>
          </p:cNvSpPr>
          <p:nvPr>
            <p:ph type="sldNum" sz="quarter" idx="12"/>
          </p:nvPr>
        </p:nvSpPr>
        <p:spPr>
          <a:xfrm>
            <a:off x="6648450" y="6356350"/>
            <a:ext cx="2057400" cy="365125"/>
          </a:xfrm>
          <a:extLst>
            <a:ext uri="{FAA26D3D-D897-4be2-8F04-BA451C77F1D7}">
              <ma14:placeholderFlag xmlns="" xmlns:ma14="http://schemas.microsoft.com/office/mac/drawingml/2011/main" val="1"/>
            </a:ext>
          </a:extLst>
        </p:spPr>
        <p:txBody>
          <a:bodyP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fld id="{79D5DA81-4D7F-F245-9EAD-984A4C43AC9E}" type="slidenum">
              <a:rPr lang="it-IT" altLang="it-IT" sz="1000">
                <a:solidFill>
                  <a:schemeClr val="tx1">
                    <a:lumMod val="75000"/>
                    <a:lumOff val="25000"/>
                  </a:schemeClr>
                </a:solidFill>
              </a:rPr>
              <a:pPr>
                <a:spcAft>
                  <a:spcPts val="600"/>
                </a:spcAft>
              </a:pPr>
              <a:t>7</a:t>
            </a:fld>
            <a:endParaRPr lang="it-IT" altLang="it-IT" sz="1000">
              <a:solidFill>
                <a:schemeClr val="tx1">
                  <a:lumMod val="75000"/>
                  <a:lumOff val="2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0BC339-C925-6911-B71D-64CA104FD6F6}"/>
              </a:ext>
            </a:extLst>
          </p:cNvPr>
          <p:cNvSpPr>
            <a:spLocks noGrp="1"/>
          </p:cNvSpPr>
          <p:nvPr>
            <p:ph type="title"/>
          </p:nvPr>
        </p:nvSpPr>
        <p:spPr/>
        <p:txBody>
          <a:bodyPr/>
          <a:lstStyle/>
          <a:p>
            <a:pPr>
              <a:defRPr/>
            </a:pPr>
            <a:r>
              <a:rPr lang="it-IT" dirty="0"/>
              <a:t>La sofferenza e il Sé</a:t>
            </a:r>
          </a:p>
        </p:txBody>
      </p:sp>
      <p:sp>
        <p:nvSpPr>
          <p:cNvPr id="3" name="Segnaposto contenuto 2">
            <a:extLst>
              <a:ext uri="{FF2B5EF4-FFF2-40B4-BE49-F238E27FC236}">
                <a16:creationId xmlns:a16="http://schemas.microsoft.com/office/drawing/2014/main" id="{06D2A672-0732-4CE4-E956-62819C7655C4}"/>
              </a:ext>
            </a:extLst>
          </p:cNvPr>
          <p:cNvSpPr>
            <a:spLocks noGrp="1"/>
          </p:cNvSpPr>
          <p:nvPr>
            <p:ph idx="1"/>
          </p:nvPr>
        </p:nvSpPr>
        <p:spPr/>
        <p:txBody>
          <a:bodyPr/>
          <a:lstStyle/>
          <a:p>
            <a:pPr algn="just">
              <a:buFont typeface="Wingdings" charset="2"/>
              <a:buChar char="n"/>
              <a:defRPr/>
            </a:pPr>
            <a:r>
              <a:rPr lang="it-IT" sz="2400" b="1" dirty="0">
                <a:effectLst/>
              </a:rPr>
              <a:t>Per comprendere il primo aspetto è necessario tenere a mente il concetto legato al ‘sub’ cioè essere sotto, fisicamente, ad un peso che si deve portare (cfr. sofferenza ‘grave’, cioè ‘pesante’) e che appesantisce la giornata e la esistenza. La conseguenza immediata è che la sofferenza, nel senso di patimento, ti conduce a patire (pathos) dal punto di vista emotivo e a sperimentare la sopportazione nell’altro versante, quello della pazienza cioè, infine dell’essere ‘paziente’.</a:t>
            </a:r>
            <a:endParaRPr lang="it-IT" sz="2400" dirty="0">
              <a:effectLst/>
            </a:endParaRPr>
          </a:p>
        </p:txBody>
      </p:sp>
      <p:sp>
        <p:nvSpPr>
          <p:cNvPr id="4" name="Segnaposto numero diapositiva 3">
            <a:extLst>
              <a:ext uri="{FF2B5EF4-FFF2-40B4-BE49-F238E27FC236}">
                <a16:creationId xmlns:a16="http://schemas.microsoft.com/office/drawing/2014/main" id="{F858D39F-9761-584A-F3B1-8F2F6C5D0FCD}"/>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BB806E-E505-EF49-B29F-A4F89C0EF6E4}" type="slidenum">
              <a:rPr lang="it-IT" altLang="it-IT" sz="1400"/>
              <a:pPr/>
              <a:t>8</a:t>
            </a:fld>
            <a:endParaRPr lang="it-IT" altLang="it-IT"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194240-B7A9-9ABD-01F5-8C7E236F9377}"/>
              </a:ext>
            </a:extLst>
          </p:cNvPr>
          <p:cNvSpPr>
            <a:spLocks noGrp="1"/>
          </p:cNvSpPr>
          <p:nvPr>
            <p:ph type="title"/>
          </p:nvPr>
        </p:nvSpPr>
        <p:spPr>
          <a:xfrm>
            <a:off x="466936" y="209550"/>
            <a:ext cx="8229600" cy="1371600"/>
          </a:xfrm>
        </p:spPr>
        <p:txBody>
          <a:bodyPr/>
          <a:lstStyle/>
          <a:p>
            <a:pPr>
              <a:defRPr/>
            </a:pPr>
            <a:r>
              <a:rPr lang="it-IT" sz="3200" dirty="0"/>
              <a:t>La sofferenza nell’incontro con l’Altro</a:t>
            </a:r>
          </a:p>
        </p:txBody>
      </p:sp>
      <p:sp>
        <p:nvSpPr>
          <p:cNvPr id="3" name="Segnaposto contenuto 2">
            <a:extLst>
              <a:ext uri="{FF2B5EF4-FFF2-40B4-BE49-F238E27FC236}">
                <a16:creationId xmlns:a16="http://schemas.microsoft.com/office/drawing/2014/main" id="{B67779E7-93E4-EE94-3764-63F08393D9F0}"/>
              </a:ext>
            </a:extLst>
          </p:cNvPr>
          <p:cNvSpPr>
            <a:spLocks noGrp="1"/>
          </p:cNvSpPr>
          <p:nvPr>
            <p:ph idx="1"/>
          </p:nvPr>
        </p:nvSpPr>
        <p:spPr>
          <a:xfrm>
            <a:off x="35496" y="1196752"/>
            <a:ext cx="8651304" cy="4899248"/>
          </a:xfrm>
        </p:spPr>
        <p:txBody>
          <a:bodyPr/>
          <a:lstStyle/>
          <a:p>
            <a:pPr algn="just">
              <a:buFont typeface="Wingdings" charset="2"/>
              <a:buChar char="n"/>
              <a:defRPr/>
            </a:pPr>
            <a:r>
              <a:rPr lang="it-IT" sz="2000" b="1" dirty="0">
                <a:effectLst/>
              </a:rPr>
              <a:t>Esplorare invece il secondo aspetto, quello della sofferenza che nasce dall’incontro con l’Altro, specie se sofferente, significa confrontarsi con il complesso tema della relazionalità, della costruzione di una relazione di incontro/scontro e delle modalità transattive (</a:t>
            </a:r>
            <a:r>
              <a:rPr lang="it-IT" sz="2000" b="1" dirty="0" err="1">
                <a:effectLst/>
              </a:rPr>
              <a:t>Mors</a:t>
            </a:r>
            <a:r>
              <a:rPr lang="it-IT" sz="2000" b="1" dirty="0">
                <a:effectLst/>
              </a:rPr>
              <a:t> Tua- Vita Mea = prevaricazione e aggressività ma anche Vita Tua – Vita Mea = altruismo e reciprocità</a:t>
            </a:r>
          </a:p>
          <a:p>
            <a:pPr algn="just">
              <a:buFont typeface="Wingdings" charset="2"/>
              <a:buChar char="n"/>
              <a:defRPr/>
            </a:pPr>
            <a:r>
              <a:rPr lang="it-IT" sz="2000" b="1" dirty="0">
                <a:effectLst/>
              </a:rPr>
              <a:t>Perciò la costruzione di un rapporto non può prescindere dalla prima elementare necessità: </a:t>
            </a:r>
          </a:p>
          <a:p>
            <a:pPr algn="just">
              <a:buFont typeface="Wingdings" charset="2"/>
              <a:buChar char="n"/>
              <a:defRPr/>
            </a:pPr>
            <a:r>
              <a:rPr lang="it-IT" sz="3600" b="1" dirty="0">
                <a:effectLst/>
              </a:rPr>
              <a:t>bonificare (=rendere più buono) il rapporto nelle sue basi attraverso un piccolo dono di sé</a:t>
            </a:r>
            <a:r>
              <a:rPr lang="it-IT" sz="2000" b="1" dirty="0">
                <a:effectLst/>
              </a:rPr>
              <a:t>, </a:t>
            </a:r>
          </a:p>
          <a:p>
            <a:pPr algn="just">
              <a:buFont typeface="Wingdings" charset="2"/>
              <a:buChar char="n"/>
              <a:defRPr/>
            </a:pPr>
            <a:r>
              <a:rPr lang="it-IT" sz="2000" b="1" dirty="0">
                <a:effectLst/>
              </a:rPr>
              <a:t>ovvero tramite la </a:t>
            </a:r>
            <a:r>
              <a:rPr lang="it-IT" sz="3600" b="1" dirty="0">
                <a:solidFill>
                  <a:srgbClr val="FFFF00"/>
                </a:solidFill>
                <a:effectLst/>
              </a:rPr>
              <a:t>gentilezza.</a:t>
            </a:r>
            <a:endParaRPr lang="it-IT" sz="3600" dirty="0">
              <a:solidFill>
                <a:srgbClr val="FFFF00"/>
              </a:solidFill>
              <a:effectLst/>
            </a:endParaRPr>
          </a:p>
          <a:p>
            <a:pPr algn="just">
              <a:buFont typeface="Wingdings" charset="2"/>
              <a:buChar char="n"/>
              <a:defRPr/>
            </a:pPr>
            <a:endParaRPr lang="it-IT" sz="2000" dirty="0"/>
          </a:p>
        </p:txBody>
      </p:sp>
      <p:sp>
        <p:nvSpPr>
          <p:cNvPr id="4" name="Segnaposto numero diapositiva 3">
            <a:extLst>
              <a:ext uri="{FF2B5EF4-FFF2-40B4-BE49-F238E27FC236}">
                <a16:creationId xmlns:a16="http://schemas.microsoft.com/office/drawing/2014/main" id="{695BB624-0D23-4917-4E9E-C6E0EE11022B}"/>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F11376-474D-104D-8061-B0706516E0FD}" type="slidenum">
              <a:rPr lang="it-IT" altLang="it-IT" sz="1400"/>
              <a:pPr/>
              <a:t>9</a:t>
            </a:fld>
            <a:endParaRPr lang="it-IT" altLang="it-IT" sz="1400"/>
          </a:p>
        </p:txBody>
      </p:sp>
    </p:spTree>
  </p:cSld>
  <p:clrMapOvr>
    <a:masterClrMapping/>
  </p:clrMapOvr>
</p:sld>
</file>

<file path=ppt/theme/theme1.xml><?xml version="1.0" encoding="utf-8"?>
<a:theme xmlns:a="http://schemas.openxmlformats.org/drawingml/2006/main" name="Trama blu">
  <a:themeElements>
    <a:clrScheme name="Trama blu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rama b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Trama blu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rama blu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rama blu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rama blu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 2004:Modelli:Presentazioni:Strutture:Trama blu</Template>
  <TotalTime>607</TotalTime>
  <Words>2470</Words>
  <Application>Microsoft Macintosh PowerPoint</Application>
  <PresentationFormat>Presentazione su schermo (4:3)</PresentationFormat>
  <Paragraphs>288</Paragraphs>
  <Slides>41</Slides>
  <Notes>24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41</vt:i4>
      </vt:variant>
    </vt:vector>
  </HeadingPairs>
  <TitlesOfParts>
    <vt:vector size="48" baseType="lpstr">
      <vt:lpstr>ＭＳ Ｐゴシック</vt:lpstr>
      <vt:lpstr>Arial</vt:lpstr>
      <vt:lpstr>Palatino</vt:lpstr>
      <vt:lpstr>Times</vt:lpstr>
      <vt:lpstr>Times New Roman</vt:lpstr>
      <vt:lpstr>Wingdings</vt:lpstr>
      <vt:lpstr>Trama blu</vt:lpstr>
      <vt:lpstr>Cure basate sulla Gentilezza  Bologna, 25 Settembre 2024    Prof.Stefano Caracciolo Ordinario di Psicologia Clinica, Dip.Salute Mentale UNIFE-AUSL Ferrara </vt:lpstr>
      <vt:lpstr>Perché BASARE le cure sulla Gentilezza</vt:lpstr>
      <vt:lpstr>Definizione di Gentilezza in Sanità</vt:lpstr>
      <vt:lpstr>Gentilezza e Sofferenza</vt:lpstr>
      <vt:lpstr>Definizione di Gentilezza</vt:lpstr>
      <vt:lpstr>Radici etimologiche della sofferenza</vt:lpstr>
      <vt:lpstr>I due versanti della sofferenza nel rapporto sanitario</vt:lpstr>
      <vt:lpstr>La sofferenza e il Sé</vt:lpstr>
      <vt:lpstr>La sofferenza nell’incontro con l’Altro</vt:lpstr>
      <vt:lpstr>La lezione di Anatomia del dottor Tulp di Rembrandt (1632)</vt:lpstr>
      <vt:lpstr>Il Teatro Anatomico</vt:lpstr>
      <vt:lpstr>Tirocinio: Addestrare il personale al rapporto con il paziente - le origini storiche</vt:lpstr>
      <vt:lpstr>“Bedside Manners”</vt:lpstr>
      <vt:lpstr>Dalle fiction televisive ai pazienti</vt:lpstr>
      <vt:lpstr>Livelli di esperienze della sofferenza</vt:lpstr>
      <vt:lpstr>Il Primo Livello aspecifico del coinvolgimento emotivo</vt:lpstr>
      <vt:lpstr>Il Secondo Livello del coinvolgimento emotivo</vt:lpstr>
      <vt:lpstr>Obiettivi di questo metodo</vt:lpstr>
      <vt:lpstr>Le Fasi dell’addestramento al processo empatico autentico e consapevole</vt:lpstr>
      <vt:lpstr>Presentazione standard di PowerPoint</vt:lpstr>
      <vt:lpstr>La Sindrome del Buon Samaritano</vt:lpstr>
      <vt:lpstr>Cyborg(cybernetic organism)</vt:lpstr>
      <vt:lpstr>La Sindrome del Cyborg</vt:lpstr>
      <vt:lpstr>I Sette Pilastri del rapporto con il Paziente</vt:lpstr>
      <vt:lpstr>gentilezza</vt:lpstr>
      <vt:lpstr>gentilezza</vt:lpstr>
      <vt:lpstr>sincerità</vt:lpstr>
      <vt:lpstr>sincerità</vt:lpstr>
      <vt:lpstr>empatia</vt:lpstr>
      <vt:lpstr>empatia</vt:lpstr>
      <vt:lpstr>Il declino dell’empatia durante gli studi sanitari</vt:lpstr>
      <vt:lpstr>competenza</vt:lpstr>
      <vt:lpstr>efficacia</vt:lpstr>
      <vt:lpstr>fiducia</vt:lpstr>
      <vt:lpstr>fiducia</vt:lpstr>
      <vt:lpstr>alleanza</vt:lpstr>
      <vt:lpstr>Alleanza ed esiti</vt:lpstr>
      <vt:lpstr>I Meccanismi decisionali</vt:lpstr>
      <vt:lpstr>I Meccanismi di persuasione</vt:lpstr>
      <vt:lpstr>Presentazione standard di PowerPoint</vt:lpstr>
      <vt:lpstr>Il Punto di Vista del Paziente…</vt:lpstr>
    </vt:vector>
  </TitlesOfParts>
  <Company>Università di Ferrara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Cyborg Syndrome vs. Good Samaritan Syndrome:  il destino dell’Empatia nel corso degli studi di Medicina </dc:title>
  <dc:creator>Stefano Caracciolo</dc:creator>
  <cp:lastModifiedBy>Stefano Caracciolo</cp:lastModifiedBy>
  <cp:revision>86</cp:revision>
  <dcterms:created xsi:type="dcterms:W3CDTF">2007-11-06T23:26:17Z</dcterms:created>
  <dcterms:modified xsi:type="dcterms:W3CDTF">2024-09-24T10:30:43Z</dcterms:modified>
</cp:coreProperties>
</file>