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diagrams/quickStyle3.xml" ContentType="application/vnd.openxmlformats-officedocument.drawingml.diagram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drawing2.xml" ContentType="application/vnd.ms-office.drawingml.diagramDrawing+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quickStyle4.xml" ContentType="application/vnd.openxmlformats-officedocument.drawingml.diagramStyle+xml"/>
  <Override PartName="/ppt/diagrams/quickStyle2.xml" ContentType="application/vnd.openxmlformats-officedocument.drawingml.diagramStyle+xml"/>
  <Override PartName="/ppt/diagrams/layout2.xml" ContentType="application/vnd.openxmlformats-officedocument.drawingml.diagramLayout+xml"/>
  <Override PartName="/ppt/diagrams/colors2.xml" ContentType="application/vnd.openxmlformats-officedocument.drawingml.diagramColors+xml"/>
  <Override PartName="/ppt/diagrams/drawing3.xml" ContentType="application/vnd.ms-office.drawingml.diagramDrawing+xml"/>
  <Override PartName="/ppt/diagrams/data3.xml" ContentType="application/vnd.openxmlformats-officedocument.drawingml.diagramData+xml"/>
  <Override PartName="/ppt/diagrams/quickStyle5.xml" ContentType="application/vnd.openxmlformats-officedocument.drawingml.diagramStyle+xml"/>
  <Override PartName="/ppt/diagrams/layout3.xml" ContentType="application/vnd.openxmlformats-officedocument.drawingml.diagramLayout+xml"/>
  <Override PartName="/ppt/diagrams/colors3.xml" ContentType="application/vnd.openxmlformats-officedocument.drawingml.diagramColors+xml"/>
  <Override PartName="/ppt/diagrams/drawing4.xml" ContentType="application/vnd.ms-office.drawingml.diagramDrawing+xml"/>
  <Override PartName="/ppt/diagrams/data4.xml" ContentType="application/vnd.openxmlformats-officedocument.drawingml.diagramData+xml"/>
  <Override PartName="/ppt/diagrams/quickStyle6.xml" ContentType="application/vnd.openxmlformats-officedocument.drawingml.diagramStyle+xml"/>
  <Override PartName="/ppt/diagrams/layout4.xml" ContentType="application/vnd.openxmlformats-officedocument.drawingml.diagramLayout+xml"/>
  <Override PartName="/ppt/diagrams/colors4.xml" ContentType="application/vnd.openxmlformats-officedocument.drawingml.diagramColors+xml"/>
  <Override PartName="/ppt/diagrams/drawing5.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colors5.xml" ContentType="application/vnd.openxmlformats-officedocument.drawingml.diagramColors+xml"/>
  <Override PartName="/ppt/diagrams/drawing6.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colors6.xml" ContentType="application/vnd.openxmlformats-officedocument.drawingml.diagramColor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media/image1.png" ContentType="image/png"/>
  <Override PartName="/ppt/media/image2.jpeg" ContentType="image/jpeg"/>
  <Override PartName="/ppt/media/image3.png" ContentType="image/png"/>
  <Override PartName="/ppt/media/image4.png" ContentType="image/png"/>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_rels/notesSlide5.xml.rels" ContentType="application/vnd.openxmlformats-package.relationships+xml"/>
  <Override PartName="/ppt/notesSlides/_rels/notesSlide9.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Lst>
  <p:notesMasterIdLst>
    <p:notesMasterId r:id="rId13"/>
  </p:notesMasterIdLst>
  <p:sldIdLst>
    <p:sldId id="256" r:id="rId14"/>
    <p:sldId id="257" r:id="rId15"/>
    <p:sldId id="258" r:id="rId16"/>
    <p:sldId id="259" r:id="rId17"/>
    <p:sldId id="260" r:id="rId18"/>
    <p:sldId id="261" r:id="rId19"/>
    <p:sldId id="262" r:id="rId20"/>
    <p:sldId id="263" r:id="rId21"/>
    <p:sldId id="264" r:id="rId22"/>
    <p:sldId id="265" r:id="rId23"/>
    <p:sldId id="266" r:id="rId24"/>
    <p:sldId id="267" r:id="rId25"/>
    <p:sldId id="268" r:id="rId26"/>
    <p:sldId id="269" r:id="rId27"/>
    <p:sldId id="270" r:id="rId28"/>
    <p:sldId id="271" r:id="rId29"/>
  </p:sldIdLst>
  <p:sldSz cx="12192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notesMaster" Target="notesMasters/notesMaster1.xml"/><Relationship Id="rId14" Type="http://schemas.openxmlformats.org/officeDocument/2006/relationships/slide" Target="slides/slide1.xml"/><Relationship Id="rId15" Type="http://schemas.openxmlformats.org/officeDocument/2006/relationships/slide" Target="slides/slide2.xml"/><Relationship Id="rId16" Type="http://schemas.openxmlformats.org/officeDocument/2006/relationships/slide" Target="slides/slide3.xml"/><Relationship Id="rId17" Type="http://schemas.openxmlformats.org/officeDocument/2006/relationships/slide" Target="slides/slide4.xml"/><Relationship Id="rId18" Type="http://schemas.openxmlformats.org/officeDocument/2006/relationships/slide" Target="slides/slide5.xml"/><Relationship Id="rId19" Type="http://schemas.openxmlformats.org/officeDocument/2006/relationships/slide" Target="slides/slide6.xml"/><Relationship Id="rId20" Type="http://schemas.openxmlformats.org/officeDocument/2006/relationships/slide" Target="slides/slide7.xml"/><Relationship Id="rId21" Type="http://schemas.openxmlformats.org/officeDocument/2006/relationships/slide" Target="slides/slide8.xml"/><Relationship Id="rId22" Type="http://schemas.openxmlformats.org/officeDocument/2006/relationships/slide" Target="slides/slide9.xml"/><Relationship Id="rId23" Type="http://schemas.openxmlformats.org/officeDocument/2006/relationships/slide" Target="slides/slide10.xml"/><Relationship Id="rId24" Type="http://schemas.openxmlformats.org/officeDocument/2006/relationships/slide" Target="slides/slide11.xml"/><Relationship Id="rId25" Type="http://schemas.openxmlformats.org/officeDocument/2006/relationships/slide" Target="slides/slide12.xml"/><Relationship Id="rId26" Type="http://schemas.openxmlformats.org/officeDocument/2006/relationships/slide" Target="slides/slide13.xml"/><Relationship Id="rId27" Type="http://schemas.openxmlformats.org/officeDocument/2006/relationships/slide" Target="slides/slide14.xml"/><Relationship Id="rId28" Type="http://schemas.openxmlformats.org/officeDocument/2006/relationships/slide" Target="slides/slide15.xml"/><Relationship Id="rId29" Type="http://schemas.openxmlformats.org/officeDocument/2006/relationships/slide" Target="slides/slide16.xml"/><Relationship Id="rId30" Type="http://schemas.openxmlformats.org/officeDocument/2006/relationships/presProps" Target="presProps.xml"/>
</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4F41DE-DB6F-49BE-AABE-3D0F89706303}" type="doc">
      <dgm:prSet loTypeId="urn:microsoft.com/office/officeart/2005/8/layout/lProcess1" loCatId="process" qsTypeId="urn:microsoft.com/office/officeart/2005/8/quickstyle/simple1" qsCatId="simple" csTypeId="urn:microsoft.com/office/officeart/2005/8/colors/colorful2" csCatId="colorful" phldr="1"/>
      <dgm:spPr/>
      <dgm:t>
        <a:bodyPr/>
        <a:lstStyle/>
        <a:p>
          <a:endParaRPr lang="it-IT"/>
        </a:p>
      </dgm:t>
    </dgm:pt>
    <dgm:pt modelId="{75A1F2CD-902E-4037-9859-AFD90CCD584F}">
      <dgm:prSet phldrT="[Testo]" custT="1"/>
      <dgm:spPr/>
      <dgm:t>
        <a:bodyPr/>
        <a:lstStyle/>
        <a:p>
          <a:r>
            <a:rPr lang="it-IT" sz="1400" dirty="0"/>
            <a:t>Promuovere e valorizzare l’interazione complessa Ospedale-Territorio,assicurando il coordinamento assistenziale degli interventi e delle risposte transitorie (post acuzie).</a:t>
          </a:r>
        </a:p>
      </dgm:t>
    </dgm:pt>
    <dgm:pt modelId="{A08ECE7D-3692-4FBB-823E-7EC9A13B21EA}" type="parTrans" cxnId="{76021E92-9EAC-4840-A889-26A81E33CFEE}">
      <dgm:prSet/>
      <dgm:spPr/>
      <dgm:t>
        <a:bodyPr/>
        <a:lstStyle/>
        <a:p>
          <a:endParaRPr lang="it-IT"/>
        </a:p>
      </dgm:t>
    </dgm:pt>
    <dgm:pt modelId="{662110A5-66F3-477C-8FB3-66139990A893}" type="sibTrans" cxnId="{76021E92-9EAC-4840-A889-26A81E33CFEE}">
      <dgm:prSet/>
      <dgm:spPr/>
      <dgm:t>
        <a:bodyPr/>
        <a:lstStyle/>
        <a:p>
          <a:endParaRPr lang="it-IT"/>
        </a:p>
      </dgm:t>
    </dgm:pt>
    <dgm:pt modelId="{5CB4A3BB-229D-417C-85EA-70CC2B0C24C5}">
      <dgm:prSet phldrT="[Testo]" custT="1"/>
      <dgm:spPr/>
      <dgm:t>
        <a:bodyPr/>
        <a:lstStyle/>
        <a:p>
          <a:r>
            <a:rPr lang="it-IT" sz="1400" dirty="0">
              <a:solidFill>
                <a:schemeClr val="tx1"/>
              </a:solidFill>
            </a:rPr>
            <a:t>Favorire il mantenimento della </a:t>
          </a:r>
          <a:r>
            <a:rPr lang="it-IT" sz="1400" dirty="0" err="1">
              <a:solidFill>
                <a:schemeClr val="tx1"/>
              </a:solidFill>
            </a:rPr>
            <a:t>domiciliarità</a:t>
          </a:r>
          <a:r>
            <a:rPr lang="it-IT" sz="1400" dirty="0">
              <a:solidFill>
                <a:schemeClr val="tx1"/>
              </a:solidFill>
            </a:rPr>
            <a:t> dei pazienti fragili con accesso in PS senza motivi clinici per il ricovero ospedaliero.</a:t>
          </a:r>
        </a:p>
      </dgm:t>
    </dgm:pt>
    <dgm:pt modelId="{2E9B39FE-303F-4C42-ACBB-EDACBE7EBCEE}" type="parTrans" cxnId="{446D7EC4-38AB-465C-9B73-A207AD0E28B6}">
      <dgm:prSet/>
      <dgm:spPr/>
      <dgm:t>
        <a:bodyPr/>
        <a:lstStyle/>
        <a:p>
          <a:endParaRPr lang="it-IT"/>
        </a:p>
      </dgm:t>
    </dgm:pt>
    <dgm:pt modelId="{C41D902C-A943-4A99-8238-88EB52A7AEDA}" type="sibTrans" cxnId="{446D7EC4-38AB-465C-9B73-A207AD0E28B6}">
      <dgm:prSet/>
      <dgm:spPr/>
      <dgm:t>
        <a:bodyPr/>
        <a:lstStyle/>
        <a:p>
          <a:endParaRPr lang="it-IT"/>
        </a:p>
      </dgm:t>
    </dgm:pt>
    <dgm:pt modelId="{7C5C7499-1031-42A7-B2DA-2636C7B03B28}">
      <dgm:prSet phldrT="[Testo]" custT="1"/>
      <dgm:spPr/>
      <dgm:t>
        <a:bodyPr/>
        <a:lstStyle/>
        <a:p>
          <a:r>
            <a:rPr lang="it-IT" sz="1400" dirty="0"/>
            <a:t>Attiva percorsi di fornitura ausili finalizzati alla dimissione e presa in carico nella rete territoriale.</a:t>
          </a:r>
        </a:p>
      </dgm:t>
    </dgm:pt>
    <dgm:pt modelId="{A44B2EA4-9DFD-49AA-A627-ACEA346F4112}" type="parTrans" cxnId="{D81811B2-9A80-4B25-86B4-7EEC53BD9EFA}">
      <dgm:prSet/>
      <dgm:spPr/>
      <dgm:t>
        <a:bodyPr/>
        <a:lstStyle/>
        <a:p>
          <a:endParaRPr lang="it-IT"/>
        </a:p>
      </dgm:t>
    </dgm:pt>
    <dgm:pt modelId="{4CD8857F-3547-47DB-83AC-D795A52782A9}" type="sibTrans" cxnId="{D81811B2-9A80-4B25-86B4-7EEC53BD9EFA}">
      <dgm:prSet/>
      <dgm:spPr/>
      <dgm:t>
        <a:bodyPr/>
        <a:lstStyle/>
        <a:p>
          <a:endParaRPr lang="it-IT"/>
        </a:p>
      </dgm:t>
    </dgm:pt>
    <dgm:pt modelId="{AB13FE59-7142-47DF-9608-5E284C8BB5D4}">
      <dgm:prSet phldrT="[Testo]" custT="1"/>
      <dgm:spPr/>
      <dgm:t>
        <a:bodyPr/>
        <a:lstStyle/>
        <a:p>
          <a:r>
            <a:rPr lang="it-IT" sz="1400" dirty="0"/>
            <a:t>Promuove e facilita i collegamenti tra i servizi e le interazioni professionali necessari alla continuità di cura e ai progetti di presa in carico .</a:t>
          </a:r>
        </a:p>
      </dgm:t>
    </dgm:pt>
    <dgm:pt modelId="{EE2443FA-AAC8-430E-A50F-08D5F8BC6957}" type="parTrans" cxnId="{5354C101-25FE-4028-8FFA-0E38241D8E41}">
      <dgm:prSet/>
      <dgm:spPr/>
      <dgm:t>
        <a:bodyPr/>
        <a:lstStyle/>
        <a:p>
          <a:endParaRPr lang="it-IT"/>
        </a:p>
      </dgm:t>
    </dgm:pt>
    <dgm:pt modelId="{A4E4591F-BD96-41CF-8BB0-EBB9724D6445}" type="sibTrans" cxnId="{5354C101-25FE-4028-8FFA-0E38241D8E41}">
      <dgm:prSet/>
      <dgm:spPr/>
      <dgm:t>
        <a:bodyPr/>
        <a:lstStyle/>
        <a:p>
          <a:endParaRPr lang="it-IT"/>
        </a:p>
      </dgm:t>
    </dgm:pt>
    <dgm:pt modelId="{C86A255F-F537-4485-A3F6-2BCC76C75004}">
      <dgm:prSet phldrT="[Testo]" custT="1"/>
      <dgm:spPr/>
      <dgm:t>
        <a:bodyPr/>
        <a:lstStyle/>
        <a:p>
          <a:r>
            <a:rPr lang="it-IT" sz="1400" dirty="0"/>
            <a:t>Assicura la valutazione delle risorse presenti nella rete familiare attraverso un colloquio congiunto e strutturato con paziente e o care </a:t>
          </a:r>
          <a:r>
            <a:rPr lang="it-IT" sz="1400" dirty="0" err="1"/>
            <a:t>giver</a:t>
          </a:r>
          <a:r>
            <a:rPr lang="it-IT" sz="1400" dirty="0"/>
            <a:t> insieme all’assistente sociale</a:t>
          </a:r>
        </a:p>
      </dgm:t>
    </dgm:pt>
    <dgm:pt modelId="{8FD2DEDA-0460-459F-AB89-4FCB2D526700}" type="parTrans" cxnId="{9C6FB24A-3F17-4F7C-93D2-86B7A782F682}">
      <dgm:prSet/>
      <dgm:spPr/>
      <dgm:t>
        <a:bodyPr/>
        <a:lstStyle/>
        <a:p>
          <a:endParaRPr lang="it-IT"/>
        </a:p>
      </dgm:t>
    </dgm:pt>
    <dgm:pt modelId="{89126295-7D17-473E-9720-F0833EE34241}" type="sibTrans" cxnId="{9C6FB24A-3F17-4F7C-93D2-86B7A782F682}">
      <dgm:prSet/>
      <dgm:spPr/>
      <dgm:t>
        <a:bodyPr/>
        <a:lstStyle/>
        <a:p>
          <a:endParaRPr lang="it-IT"/>
        </a:p>
      </dgm:t>
    </dgm:pt>
    <dgm:pt modelId="{EBFD71B5-EAA2-4D86-BEBF-11981CE2BC51}">
      <dgm:prSet phldrT="[Testo]" custT="1"/>
      <dgm:spPr/>
      <dgm:t>
        <a:bodyPr/>
        <a:lstStyle/>
        <a:p>
          <a:r>
            <a:rPr lang="it-IT" sz="1400" dirty="0"/>
            <a:t>Promuove una valutazione </a:t>
          </a:r>
          <a:r>
            <a:rPr lang="it-IT" sz="1400" dirty="0" err="1"/>
            <a:t>multidimesionale</a:t>
          </a:r>
          <a:r>
            <a:rPr lang="it-IT" sz="1400" dirty="0"/>
            <a:t> e </a:t>
          </a:r>
          <a:r>
            <a:rPr lang="it-IT" sz="1400" dirty="0" err="1"/>
            <a:t>multiprofessionale</a:t>
          </a:r>
          <a:r>
            <a:rPr lang="it-IT" sz="1400" dirty="0"/>
            <a:t> utile all’</a:t>
          </a:r>
          <a:r>
            <a:rPr lang="it-IT" sz="1400" dirty="0" err="1"/>
            <a:t>approffondimento</a:t>
          </a:r>
          <a:r>
            <a:rPr lang="it-IT" sz="1400" dirty="0"/>
            <a:t> dei bisogni del paziente ,necessari per lo sviluppo del progetto integrato idoneo alle necessità del </a:t>
          </a:r>
          <a:r>
            <a:rPr lang="it-IT" sz="1400" dirty="0" err="1"/>
            <a:t>paziete</a:t>
          </a:r>
          <a:r>
            <a:rPr lang="it-IT" sz="1400" dirty="0"/>
            <a:t>/famiglia</a:t>
          </a:r>
        </a:p>
      </dgm:t>
    </dgm:pt>
    <dgm:pt modelId="{A77B5B74-FB57-4646-8351-4ADA5E5CA48D}" type="parTrans" cxnId="{43DB05D7-B519-4486-8632-B25FB50D65F6}">
      <dgm:prSet/>
      <dgm:spPr/>
      <dgm:t>
        <a:bodyPr/>
        <a:lstStyle/>
        <a:p>
          <a:endParaRPr lang="it-IT"/>
        </a:p>
      </dgm:t>
    </dgm:pt>
    <dgm:pt modelId="{C4B37AD2-65B3-45A3-BA1B-CDDE4F4D0659}" type="sibTrans" cxnId="{43DB05D7-B519-4486-8632-B25FB50D65F6}">
      <dgm:prSet/>
      <dgm:spPr/>
      <dgm:t>
        <a:bodyPr/>
        <a:lstStyle/>
        <a:p>
          <a:endParaRPr lang="it-IT"/>
        </a:p>
      </dgm:t>
    </dgm:pt>
    <dgm:pt modelId="{265F4504-4BAD-43AB-943B-86729DD763B5}" type="pres">
      <dgm:prSet presAssocID="{A24F41DE-DB6F-49BE-AABE-3D0F89706303}" presName="Name0" presStyleCnt="0">
        <dgm:presLayoutVars>
          <dgm:dir/>
          <dgm:animLvl val="lvl"/>
          <dgm:resizeHandles val="exact"/>
        </dgm:presLayoutVars>
      </dgm:prSet>
      <dgm:spPr/>
      <dgm:t>
        <a:bodyPr/>
        <a:lstStyle/>
        <a:p>
          <a:endParaRPr lang="it-IT"/>
        </a:p>
      </dgm:t>
    </dgm:pt>
    <dgm:pt modelId="{FD435ADF-0379-4906-B91A-B74D47549294}" type="pres">
      <dgm:prSet presAssocID="{75A1F2CD-902E-4037-9859-AFD90CCD584F}" presName="vertFlow" presStyleCnt="0"/>
      <dgm:spPr/>
    </dgm:pt>
    <dgm:pt modelId="{32B74086-E654-4891-B8B0-3C33771F31DF}" type="pres">
      <dgm:prSet presAssocID="{75A1F2CD-902E-4037-9859-AFD90CCD584F}" presName="header" presStyleLbl="node1" presStyleIdx="0" presStyleCnt="2" custLinFactNeighborX="-3304"/>
      <dgm:spPr/>
      <dgm:t>
        <a:bodyPr/>
        <a:lstStyle/>
        <a:p>
          <a:endParaRPr lang="it-IT"/>
        </a:p>
      </dgm:t>
    </dgm:pt>
    <dgm:pt modelId="{8071B876-C556-4DD3-866D-412F48A1C556}" type="pres">
      <dgm:prSet presAssocID="{2E9B39FE-303F-4C42-ACBB-EDACBE7EBCEE}" presName="parTrans" presStyleLbl="sibTrans2D1" presStyleIdx="0" presStyleCnt="4"/>
      <dgm:spPr/>
      <dgm:t>
        <a:bodyPr/>
        <a:lstStyle/>
        <a:p>
          <a:endParaRPr lang="it-IT"/>
        </a:p>
      </dgm:t>
    </dgm:pt>
    <dgm:pt modelId="{5F9B6E96-013D-4474-AF30-30E30412BCF4}" type="pres">
      <dgm:prSet presAssocID="{5CB4A3BB-229D-417C-85EA-70CC2B0C24C5}" presName="child" presStyleLbl="alignAccFollowNode1" presStyleIdx="0" presStyleCnt="4" custScaleX="97971" custLinFactNeighborX="-1836" custLinFactNeighborY="8391">
        <dgm:presLayoutVars>
          <dgm:chMax val="0"/>
          <dgm:bulletEnabled val="1"/>
        </dgm:presLayoutVars>
      </dgm:prSet>
      <dgm:spPr/>
      <dgm:t>
        <a:bodyPr/>
        <a:lstStyle/>
        <a:p>
          <a:endParaRPr lang="it-IT"/>
        </a:p>
      </dgm:t>
    </dgm:pt>
    <dgm:pt modelId="{FA717128-4BCC-488B-A5AD-25CA549DE4FD}" type="pres">
      <dgm:prSet presAssocID="{C41D902C-A943-4A99-8238-88EB52A7AEDA}" presName="sibTrans" presStyleLbl="sibTrans2D1" presStyleIdx="1" presStyleCnt="4"/>
      <dgm:spPr/>
      <dgm:t>
        <a:bodyPr/>
        <a:lstStyle/>
        <a:p>
          <a:endParaRPr lang="it-IT"/>
        </a:p>
      </dgm:t>
    </dgm:pt>
    <dgm:pt modelId="{1E1D32DE-464E-4E22-B429-9C34CD3DC7AC}" type="pres">
      <dgm:prSet presAssocID="{7C5C7499-1031-42A7-B2DA-2636C7B03B28}" presName="child" presStyleLbl="alignAccFollowNode1" presStyleIdx="1" presStyleCnt="4" custScaleX="99162">
        <dgm:presLayoutVars>
          <dgm:chMax val="0"/>
          <dgm:bulletEnabled val="1"/>
        </dgm:presLayoutVars>
      </dgm:prSet>
      <dgm:spPr/>
      <dgm:t>
        <a:bodyPr/>
        <a:lstStyle/>
        <a:p>
          <a:endParaRPr lang="it-IT"/>
        </a:p>
      </dgm:t>
    </dgm:pt>
    <dgm:pt modelId="{447564B2-CFC4-44BD-8CF6-7615BE906D68}" type="pres">
      <dgm:prSet presAssocID="{75A1F2CD-902E-4037-9859-AFD90CCD584F}" presName="hSp" presStyleCnt="0"/>
      <dgm:spPr/>
    </dgm:pt>
    <dgm:pt modelId="{B7A92BD6-6DF1-46D7-B180-20D9C9AB4DD2}" type="pres">
      <dgm:prSet presAssocID="{AB13FE59-7142-47DF-9608-5E284C8BB5D4}" presName="vertFlow" presStyleCnt="0"/>
      <dgm:spPr/>
    </dgm:pt>
    <dgm:pt modelId="{53A20227-A3BD-4C37-B120-54AFAFA89B48}" type="pres">
      <dgm:prSet presAssocID="{AB13FE59-7142-47DF-9608-5E284C8BB5D4}" presName="header" presStyleLbl="node1" presStyleIdx="1" presStyleCnt="2"/>
      <dgm:spPr/>
      <dgm:t>
        <a:bodyPr/>
        <a:lstStyle/>
        <a:p>
          <a:endParaRPr lang="it-IT"/>
        </a:p>
      </dgm:t>
    </dgm:pt>
    <dgm:pt modelId="{F5E37881-A1B8-470B-A2FD-139A36B45FAB}" type="pres">
      <dgm:prSet presAssocID="{8FD2DEDA-0460-459F-AB89-4FCB2D526700}" presName="parTrans" presStyleLbl="sibTrans2D1" presStyleIdx="2" presStyleCnt="4"/>
      <dgm:spPr/>
      <dgm:t>
        <a:bodyPr/>
        <a:lstStyle/>
        <a:p>
          <a:endParaRPr lang="it-IT"/>
        </a:p>
      </dgm:t>
    </dgm:pt>
    <dgm:pt modelId="{429C844D-4DEB-41ED-8F01-C384D2CF3558}" type="pres">
      <dgm:prSet presAssocID="{C86A255F-F537-4485-A3F6-2BCC76C75004}" presName="child" presStyleLbl="alignAccFollowNode1" presStyleIdx="2" presStyleCnt="4">
        <dgm:presLayoutVars>
          <dgm:chMax val="0"/>
          <dgm:bulletEnabled val="1"/>
        </dgm:presLayoutVars>
      </dgm:prSet>
      <dgm:spPr/>
      <dgm:t>
        <a:bodyPr/>
        <a:lstStyle/>
        <a:p>
          <a:endParaRPr lang="it-IT"/>
        </a:p>
      </dgm:t>
    </dgm:pt>
    <dgm:pt modelId="{D25BC142-CBC2-4E91-83B2-D685993EFA6F}" type="pres">
      <dgm:prSet presAssocID="{89126295-7D17-473E-9720-F0833EE34241}" presName="sibTrans" presStyleLbl="sibTrans2D1" presStyleIdx="3" presStyleCnt="4"/>
      <dgm:spPr/>
      <dgm:t>
        <a:bodyPr/>
        <a:lstStyle/>
        <a:p>
          <a:endParaRPr lang="it-IT"/>
        </a:p>
      </dgm:t>
    </dgm:pt>
    <dgm:pt modelId="{81972456-F30E-40D1-A129-FC3EEC2AB40C}" type="pres">
      <dgm:prSet presAssocID="{EBFD71B5-EAA2-4D86-BEBF-11981CE2BC51}" presName="child" presStyleLbl="alignAccFollowNode1" presStyleIdx="3" presStyleCnt="4">
        <dgm:presLayoutVars>
          <dgm:chMax val="0"/>
          <dgm:bulletEnabled val="1"/>
        </dgm:presLayoutVars>
      </dgm:prSet>
      <dgm:spPr/>
      <dgm:t>
        <a:bodyPr/>
        <a:lstStyle/>
        <a:p>
          <a:endParaRPr lang="it-IT"/>
        </a:p>
      </dgm:t>
    </dgm:pt>
  </dgm:ptLst>
  <dgm:cxnLst>
    <dgm:cxn modelId="{CB726C12-C08D-4876-865B-ADA0BA77FAB5}" type="presOf" srcId="{AB13FE59-7142-47DF-9608-5E284C8BB5D4}" destId="{53A20227-A3BD-4C37-B120-54AFAFA89B48}" srcOrd="0" destOrd="0" presId="urn:microsoft.com/office/officeart/2005/8/layout/lProcess1"/>
    <dgm:cxn modelId="{F5F9B57E-73DC-4F02-88CF-161C13C5C349}" type="presOf" srcId="{2E9B39FE-303F-4C42-ACBB-EDACBE7EBCEE}" destId="{8071B876-C556-4DD3-866D-412F48A1C556}" srcOrd="0" destOrd="0" presId="urn:microsoft.com/office/officeart/2005/8/layout/lProcess1"/>
    <dgm:cxn modelId="{BFFAEC8E-ACA0-4207-9440-3F45EFED8FFC}" type="presOf" srcId="{C41D902C-A943-4A99-8238-88EB52A7AEDA}" destId="{FA717128-4BCC-488B-A5AD-25CA549DE4FD}" srcOrd="0" destOrd="0" presId="urn:microsoft.com/office/officeart/2005/8/layout/lProcess1"/>
    <dgm:cxn modelId="{D81811B2-9A80-4B25-86B4-7EEC53BD9EFA}" srcId="{75A1F2CD-902E-4037-9859-AFD90CCD584F}" destId="{7C5C7499-1031-42A7-B2DA-2636C7B03B28}" srcOrd="1" destOrd="0" parTransId="{A44B2EA4-9DFD-49AA-A627-ACEA346F4112}" sibTransId="{4CD8857F-3547-47DB-83AC-D795A52782A9}"/>
    <dgm:cxn modelId="{0B6ACF2A-29F6-47DE-9CBA-B18474AB368D}" type="presOf" srcId="{8FD2DEDA-0460-459F-AB89-4FCB2D526700}" destId="{F5E37881-A1B8-470B-A2FD-139A36B45FAB}" srcOrd="0" destOrd="0" presId="urn:microsoft.com/office/officeart/2005/8/layout/lProcess1"/>
    <dgm:cxn modelId="{5354C101-25FE-4028-8FFA-0E38241D8E41}" srcId="{A24F41DE-DB6F-49BE-AABE-3D0F89706303}" destId="{AB13FE59-7142-47DF-9608-5E284C8BB5D4}" srcOrd="1" destOrd="0" parTransId="{EE2443FA-AAC8-430E-A50F-08D5F8BC6957}" sibTransId="{A4E4591F-BD96-41CF-8BB0-EBB9724D6445}"/>
    <dgm:cxn modelId="{E06AE335-462D-4473-9B0A-D5A635F4A48C}" type="presOf" srcId="{89126295-7D17-473E-9720-F0833EE34241}" destId="{D25BC142-CBC2-4E91-83B2-D685993EFA6F}" srcOrd="0" destOrd="0" presId="urn:microsoft.com/office/officeart/2005/8/layout/lProcess1"/>
    <dgm:cxn modelId="{7101DB99-5277-495D-8A1E-F5805858BE54}" type="presOf" srcId="{A24F41DE-DB6F-49BE-AABE-3D0F89706303}" destId="{265F4504-4BAD-43AB-943B-86729DD763B5}" srcOrd="0" destOrd="0" presId="urn:microsoft.com/office/officeart/2005/8/layout/lProcess1"/>
    <dgm:cxn modelId="{36919FD6-CC60-44BD-8B8D-983234E6EA94}" type="presOf" srcId="{5CB4A3BB-229D-417C-85EA-70CC2B0C24C5}" destId="{5F9B6E96-013D-4474-AF30-30E30412BCF4}" srcOrd="0" destOrd="0" presId="urn:microsoft.com/office/officeart/2005/8/layout/lProcess1"/>
    <dgm:cxn modelId="{43DB05D7-B519-4486-8632-B25FB50D65F6}" srcId="{AB13FE59-7142-47DF-9608-5E284C8BB5D4}" destId="{EBFD71B5-EAA2-4D86-BEBF-11981CE2BC51}" srcOrd="1" destOrd="0" parTransId="{A77B5B74-FB57-4646-8351-4ADA5E5CA48D}" sibTransId="{C4B37AD2-65B3-45A3-BA1B-CDDE4F4D0659}"/>
    <dgm:cxn modelId="{76021E92-9EAC-4840-A889-26A81E33CFEE}" srcId="{A24F41DE-DB6F-49BE-AABE-3D0F89706303}" destId="{75A1F2CD-902E-4037-9859-AFD90CCD584F}" srcOrd="0" destOrd="0" parTransId="{A08ECE7D-3692-4FBB-823E-7EC9A13B21EA}" sibTransId="{662110A5-66F3-477C-8FB3-66139990A893}"/>
    <dgm:cxn modelId="{0CC5093B-91BC-4DB0-BED0-9016941DC311}" type="presOf" srcId="{7C5C7499-1031-42A7-B2DA-2636C7B03B28}" destId="{1E1D32DE-464E-4E22-B429-9C34CD3DC7AC}" srcOrd="0" destOrd="0" presId="urn:microsoft.com/office/officeart/2005/8/layout/lProcess1"/>
    <dgm:cxn modelId="{9C6FB24A-3F17-4F7C-93D2-86B7A782F682}" srcId="{AB13FE59-7142-47DF-9608-5E284C8BB5D4}" destId="{C86A255F-F537-4485-A3F6-2BCC76C75004}" srcOrd="0" destOrd="0" parTransId="{8FD2DEDA-0460-459F-AB89-4FCB2D526700}" sibTransId="{89126295-7D17-473E-9720-F0833EE34241}"/>
    <dgm:cxn modelId="{446D7EC4-38AB-465C-9B73-A207AD0E28B6}" srcId="{75A1F2CD-902E-4037-9859-AFD90CCD584F}" destId="{5CB4A3BB-229D-417C-85EA-70CC2B0C24C5}" srcOrd="0" destOrd="0" parTransId="{2E9B39FE-303F-4C42-ACBB-EDACBE7EBCEE}" sibTransId="{C41D902C-A943-4A99-8238-88EB52A7AEDA}"/>
    <dgm:cxn modelId="{4BF5D36C-31E2-4F59-8DBA-6BBEF1FDA037}" type="presOf" srcId="{EBFD71B5-EAA2-4D86-BEBF-11981CE2BC51}" destId="{81972456-F30E-40D1-A129-FC3EEC2AB40C}" srcOrd="0" destOrd="0" presId="urn:microsoft.com/office/officeart/2005/8/layout/lProcess1"/>
    <dgm:cxn modelId="{C684168A-A4F2-456B-B750-4D83085EB371}" type="presOf" srcId="{75A1F2CD-902E-4037-9859-AFD90CCD584F}" destId="{32B74086-E654-4891-B8B0-3C33771F31DF}" srcOrd="0" destOrd="0" presId="urn:microsoft.com/office/officeart/2005/8/layout/lProcess1"/>
    <dgm:cxn modelId="{E9E83A2B-5199-415C-866D-A85029DA567F}" type="presOf" srcId="{C86A255F-F537-4485-A3F6-2BCC76C75004}" destId="{429C844D-4DEB-41ED-8F01-C384D2CF3558}" srcOrd="0" destOrd="0" presId="urn:microsoft.com/office/officeart/2005/8/layout/lProcess1"/>
    <dgm:cxn modelId="{1B2141BB-FF49-4812-B61E-3FC6FD3916F9}" type="presParOf" srcId="{265F4504-4BAD-43AB-943B-86729DD763B5}" destId="{FD435ADF-0379-4906-B91A-B74D47549294}" srcOrd="0" destOrd="0" presId="urn:microsoft.com/office/officeart/2005/8/layout/lProcess1"/>
    <dgm:cxn modelId="{1DC39F2E-73F7-48C0-B3C8-1359409D21AB}" type="presParOf" srcId="{FD435ADF-0379-4906-B91A-B74D47549294}" destId="{32B74086-E654-4891-B8B0-3C33771F31DF}" srcOrd="0" destOrd="0" presId="urn:microsoft.com/office/officeart/2005/8/layout/lProcess1"/>
    <dgm:cxn modelId="{5B0B09F8-5EB0-4721-BE9F-382B8AD6467C}" type="presParOf" srcId="{FD435ADF-0379-4906-B91A-B74D47549294}" destId="{8071B876-C556-4DD3-866D-412F48A1C556}" srcOrd="1" destOrd="0" presId="urn:microsoft.com/office/officeart/2005/8/layout/lProcess1"/>
    <dgm:cxn modelId="{217875C5-96B7-47A9-B67C-7ACAE258BD96}" type="presParOf" srcId="{FD435ADF-0379-4906-B91A-B74D47549294}" destId="{5F9B6E96-013D-4474-AF30-30E30412BCF4}" srcOrd="2" destOrd="0" presId="urn:microsoft.com/office/officeart/2005/8/layout/lProcess1"/>
    <dgm:cxn modelId="{2326B70C-8075-4478-9D35-0A2A9A7DA9B3}" type="presParOf" srcId="{FD435ADF-0379-4906-B91A-B74D47549294}" destId="{FA717128-4BCC-488B-A5AD-25CA549DE4FD}" srcOrd="3" destOrd="0" presId="urn:microsoft.com/office/officeart/2005/8/layout/lProcess1"/>
    <dgm:cxn modelId="{38EDED09-681B-42E6-9915-0F99CDF7F703}" type="presParOf" srcId="{FD435ADF-0379-4906-B91A-B74D47549294}" destId="{1E1D32DE-464E-4E22-B429-9C34CD3DC7AC}" srcOrd="4" destOrd="0" presId="urn:microsoft.com/office/officeart/2005/8/layout/lProcess1"/>
    <dgm:cxn modelId="{A2549C3A-A25D-4CDF-885B-57E4F1C0ABF1}" type="presParOf" srcId="{265F4504-4BAD-43AB-943B-86729DD763B5}" destId="{447564B2-CFC4-44BD-8CF6-7615BE906D68}" srcOrd="1" destOrd="0" presId="urn:microsoft.com/office/officeart/2005/8/layout/lProcess1"/>
    <dgm:cxn modelId="{48BA514B-7848-47DA-9AAC-6040312E281E}" type="presParOf" srcId="{265F4504-4BAD-43AB-943B-86729DD763B5}" destId="{B7A92BD6-6DF1-46D7-B180-20D9C9AB4DD2}" srcOrd="2" destOrd="0" presId="urn:microsoft.com/office/officeart/2005/8/layout/lProcess1"/>
    <dgm:cxn modelId="{9BD81229-6E94-4687-BF09-21B3FB5888FB}" type="presParOf" srcId="{B7A92BD6-6DF1-46D7-B180-20D9C9AB4DD2}" destId="{53A20227-A3BD-4C37-B120-54AFAFA89B48}" srcOrd="0" destOrd="0" presId="urn:microsoft.com/office/officeart/2005/8/layout/lProcess1"/>
    <dgm:cxn modelId="{14D40DD8-2371-4580-B312-C32EF4EE36C0}" type="presParOf" srcId="{B7A92BD6-6DF1-46D7-B180-20D9C9AB4DD2}" destId="{F5E37881-A1B8-470B-A2FD-139A36B45FAB}" srcOrd="1" destOrd="0" presId="urn:microsoft.com/office/officeart/2005/8/layout/lProcess1"/>
    <dgm:cxn modelId="{3E416311-53E3-412D-8720-EDFCBBB37EA2}" type="presParOf" srcId="{B7A92BD6-6DF1-46D7-B180-20D9C9AB4DD2}" destId="{429C844D-4DEB-41ED-8F01-C384D2CF3558}" srcOrd="2" destOrd="0" presId="urn:microsoft.com/office/officeart/2005/8/layout/lProcess1"/>
    <dgm:cxn modelId="{5952C620-2F19-404A-A2E5-B56CC0B7BBA2}" type="presParOf" srcId="{B7A92BD6-6DF1-46D7-B180-20D9C9AB4DD2}" destId="{D25BC142-CBC2-4E91-83B2-D685993EFA6F}" srcOrd="3" destOrd="0" presId="urn:microsoft.com/office/officeart/2005/8/layout/lProcess1"/>
    <dgm:cxn modelId="{FAFB5C1F-96E2-4BBE-81E7-AC8C51FDA3A1}" type="presParOf" srcId="{B7A92BD6-6DF1-46D7-B180-20D9C9AB4DD2}" destId="{81972456-F30E-40D1-A129-FC3EEC2AB40C}" srcOrd="4" destOrd="0" presId="urn:microsoft.com/office/officeart/2005/8/layout/lProcess1"/>
  </dgm:cxnLst>
  <dgm:bg/>
  <dgm:whole/>
  <dgm:extLst>
    <a:ext uri="http://schemas.microsoft.com/office/drawing/2008/diagram">
      <dsp:dataModelExt xmlns:dsp="http://schemas.microsoft.com/office/drawing/2008/diagram" xmlns=""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EC2593-08B0-4F6A-B827-2FD345A61012}" type="doc">
      <dgm:prSet loTypeId="urn:microsoft.com/office/officeart/2005/8/layout/default#1" loCatId="list" qsTypeId="urn:microsoft.com/office/officeart/2005/8/quickstyle/3d1" qsCatId="3D" csTypeId="urn:microsoft.com/office/officeart/2005/8/colors/colorful2" csCatId="colorful" phldr="1"/>
      <dgm:spPr/>
      <dgm:t>
        <a:bodyPr/>
        <a:lstStyle/>
        <a:p>
          <a:endParaRPr lang="it-IT"/>
        </a:p>
      </dgm:t>
    </dgm:pt>
    <dgm:pt modelId="{FBD676E9-9C83-4B0C-AA94-1626B77C966A}">
      <dgm:prSet phldrT="[Testo]"/>
      <dgm:spPr/>
      <dgm:t>
        <a:bodyPr/>
        <a:lstStyle/>
        <a:p>
          <a:r>
            <a:rPr lang="it-IT" dirty="0"/>
            <a:t>Ottima conoscenza dei servizi sanitari e socio-sanitari e relative interfacce professionali</a:t>
          </a:r>
        </a:p>
      </dgm:t>
    </dgm:pt>
    <dgm:pt modelId="{13B5A00F-995E-4586-A857-3C3FD0DF1C99}" type="sibTrans" cxnId="{5966749A-B419-4F11-A122-7E84FFA99BD9}">
      <dgm:prSet/>
      <dgm:spPr/>
      <dgm:t>
        <a:bodyPr/>
        <a:lstStyle/>
        <a:p>
          <a:endParaRPr lang="it-IT"/>
        </a:p>
      </dgm:t>
    </dgm:pt>
    <dgm:pt modelId="{468F5336-8A54-4835-8A3C-09469AE815D3}" type="parTrans" cxnId="{5966749A-B419-4F11-A122-7E84FFA99BD9}">
      <dgm:prSet/>
      <dgm:spPr/>
      <dgm:t>
        <a:bodyPr/>
        <a:lstStyle/>
        <a:p>
          <a:endParaRPr lang="it-IT"/>
        </a:p>
      </dgm:t>
    </dgm:pt>
    <dgm:pt modelId="{9EC2F47C-EC49-44C4-AB40-AD89F7A91CA0}">
      <dgm:prSet phldrT="[Testo]" custT="1"/>
      <dgm:spPr/>
      <dgm:t>
        <a:bodyPr/>
        <a:lstStyle/>
        <a:p>
          <a:endParaRPr lang="it-IT" sz="2000" dirty="0"/>
        </a:p>
        <a:p>
          <a:r>
            <a:rPr lang="it-IT" sz="2800" dirty="0"/>
            <a:t>Competenze relazionali</a:t>
          </a:r>
        </a:p>
        <a:p>
          <a:r>
            <a:rPr lang="it-IT" sz="1600" dirty="0"/>
            <a:t>Capacità di gestire un colloquio</a:t>
          </a:r>
        </a:p>
        <a:p>
          <a:r>
            <a:rPr lang="it-IT" sz="1600" dirty="0"/>
            <a:t>Capacità di lavorare in team</a:t>
          </a:r>
        </a:p>
        <a:p>
          <a:r>
            <a:rPr lang="it-IT" sz="1600" dirty="0"/>
            <a:t>Comunicazione scritta efficace</a:t>
          </a:r>
        </a:p>
        <a:p>
          <a:endParaRPr lang="it-IT" sz="1500" dirty="0"/>
        </a:p>
        <a:p>
          <a:endParaRPr lang="it-IT" sz="1500" dirty="0"/>
        </a:p>
      </dgm:t>
    </dgm:pt>
    <dgm:pt modelId="{E0EA9B53-CC98-48EF-A7ED-96E63539C0F1}" type="sibTrans" cxnId="{44564EAE-6694-43CD-A7C4-DDC5F48584E9}">
      <dgm:prSet/>
      <dgm:spPr/>
      <dgm:t>
        <a:bodyPr/>
        <a:lstStyle/>
        <a:p>
          <a:endParaRPr lang="it-IT"/>
        </a:p>
      </dgm:t>
    </dgm:pt>
    <dgm:pt modelId="{7DEF6551-4FC8-4460-9F03-885E4C4F05E6}" type="parTrans" cxnId="{44564EAE-6694-43CD-A7C4-DDC5F48584E9}">
      <dgm:prSet/>
      <dgm:spPr/>
      <dgm:t>
        <a:bodyPr/>
        <a:lstStyle/>
        <a:p>
          <a:endParaRPr lang="it-IT"/>
        </a:p>
      </dgm:t>
    </dgm:pt>
    <dgm:pt modelId="{BD4A4BD6-2E29-4678-8A01-5A1A099F0718}">
      <dgm:prSet phldrT="[Testo]"/>
      <dgm:spPr/>
      <dgm:t>
        <a:bodyPr/>
        <a:lstStyle/>
        <a:p>
          <a:r>
            <a:rPr lang="it-IT" dirty="0"/>
            <a:t>Conoscenze e capacità di utilizzo dei servizi informatici</a:t>
          </a:r>
        </a:p>
      </dgm:t>
    </dgm:pt>
    <dgm:pt modelId="{3B6CF47F-4586-48CF-A374-7A236A0F6CF5}" type="sibTrans" cxnId="{9313F5E3-5960-4819-BBCE-D0154FE3601F}">
      <dgm:prSet/>
      <dgm:spPr/>
      <dgm:t>
        <a:bodyPr/>
        <a:lstStyle/>
        <a:p>
          <a:endParaRPr lang="it-IT"/>
        </a:p>
      </dgm:t>
    </dgm:pt>
    <dgm:pt modelId="{E2192221-8FBA-4341-A40F-F0C347ED422B}" type="parTrans" cxnId="{9313F5E3-5960-4819-BBCE-D0154FE3601F}">
      <dgm:prSet/>
      <dgm:spPr/>
      <dgm:t>
        <a:bodyPr/>
        <a:lstStyle/>
        <a:p>
          <a:endParaRPr lang="it-IT"/>
        </a:p>
      </dgm:t>
    </dgm:pt>
    <dgm:pt modelId="{0E7D7F1E-7BA4-4299-8CE6-716F0962F044}">
      <dgm:prSet phldrT="[Testo]"/>
      <dgm:spPr/>
      <dgm:t>
        <a:bodyPr/>
        <a:lstStyle/>
        <a:p>
          <a:r>
            <a:rPr lang="it-IT" dirty="0"/>
            <a:t>Conoscenza</a:t>
          </a:r>
          <a:r>
            <a:rPr lang="it-IT" baseline="0" dirty="0"/>
            <a:t> e capacità di utilizzo, di strumenti di valutazione</a:t>
          </a:r>
          <a:endParaRPr lang="it-IT" dirty="0"/>
        </a:p>
      </dgm:t>
    </dgm:pt>
    <dgm:pt modelId="{CEB5ECE9-B16B-44E4-89A0-24705B8AD690}" type="sibTrans" cxnId="{E091887C-4BF4-4A16-AF73-62309E98CF61}">
      <dgm:prSet/>
      <dgm:spPr/>
      <dgm:t>
        <a:bodyPr/>
        <a:lstStyle/>
        <a:p>
          <a:endParaRPr lang="it-IT"/>
        </a:p>
      </dgm:t>
    </dgm:pt>
    <dgm:pt modelId="{2DCA6BAC-E998-465B-B399-3C84FE3480E4}" type="parTrans" cxnId="{E091887C-4BF4-4A16-AF73-62309E98CF61}">
      <dgm:prSet/>
      <dgm:spPr/>
      <dgm:t>
        <a:bodyPr/>
        <a:lstStyle/>
        <a:p>
          <a:endParaRPr lang="it-IT"/>
        </a:p>
      </dgm:t>
    </dgm:pt>
    <dgm:pt modelId="{C0462CD5-9A4F-4091-91FB-705410F0D8C0}">
      <dgm:prSet phldrT="[Testo]"/>
      <dgm:spPr/>
      <dgm:t>
        <a:bodyPr/>
        <a:lstStyle/>
        <a:p>
          <a:r>
            <a:rPr lang="it-IT" dirty="0"/>
            <a:t>Capacità di identificare problemi e valutazione rischio agisce identificando servizi ed interventi nella gestione del caso</a:t>
          </a:r>
        </a:p>
      </dgm:t>
    </dgm:pt>
    <dgm:pt modelId="{9A815199-F996-41EA-9D68-34F7743C42BF}" type="sibTrans" cxnId="{0B45A238-FA55-414F-9FE8-B71AA1851249}">
      <dgm:prSet/>
      <dgm:spPr/>
      <dgm:t>
        <a:bodyPr/>
        <a:lstStyle/>
        <a:p>
          <a:endParaRPr lang="it-IT"/>
        </a:p>
      </dgm:t>
    </dgm:pt>
    <dgm:pt modelId="{5C0CD00A-1409-4322-BF35-95270EBE933B}" type="parTrans" cxnId="{0B45A238-FA55-414F-9FE8-B71AA1851249}">
      <dgm:prSet/>
      <dgm:spPr/>
      <dgm:t>
        <a:bodyPr/>
        <a:lstStyle/>
        <a:p>
          <a:endParaRPr lang="it-IT"/>
        </a:p>
      </dgm:t>
    </dgm:pt>
    <dgm:pt modelId="{6FD8FFF2-9811-4EBF-B465-C4EB076B98FF}" type="pres">
      <dgm:prSet presAssocID="{14EC2593-08B0-4F6A-B827-2FD345A61012}" presName="diagram" presStyleCnt="0">
        <dgm:presLayoutVars>
          <dgm:dir/>
          <dgm:resizeHandles val="exact"/>
        </dgm:presLayoutVars>
      </dgm:prSet>
      <dgm:spPr/>
      <dgm:t>
        <a:bodyPr/>
        <a:lstStyle/>
        <a:p>
          <a:endParaRPr lang="it-IT"/>
        </a:p>
      </dgm:t>
    </dgm:pt>
    <dgm:pt modelId="{1E053853-93BF-4661-B121-D437BD85F775}" type="pres">
      <dgm:prSet presAssocID="{FBD676E9-9C83-4B0C-AA94-1626B77C966A}" presName="node" presStyleLbl="node1" presStyleIdx="0" presStyleCnt="5" custLinFactNeighborX="-579" custLinFactNeighborY="7042">
        <dgm:presLayoutVars>
          <dgm:bulletEnabled val="1"/>
        </dgm:presLayoutVars>
      </dgm:prSet>
      <dgm:spPr/>
      <dgm:t>
        <a:bodyPr/>
        <a:lstStyle/>
        <a:p>
          <a:endParaRPr lang="it-IT"/>
        </a:p>
      </dgm:t>
    </dgm:pt>
    <dgm:pt modelId="{3F92E056-C436-4F00-9FF0-B210A5C03E55}" type="pres">
      <dgm:prSet presAssocID="{13B5A00F-995E-4586-A857-3C3FD0DF1C99}" presName="sibTrans" presStyleCnt="0"/>
      <dgm:spPr/>
    </dgm:pt>
    <dgm:pt modelId="{AB7378C2-DD5C-4F93-A6B2-2F9B1A109A8F}" type="pres">
      <dgm:prSet presAssocID="{9EC2F47C-EC49-44C4-AB40-AD89F7A91CA0}" presName="node" presStyleLbl="node1" presStyleIdx="1" presStyleCnt="5" custScaleX="94831" custScaleY="103583" custLinFactX="8229" custLinFactNeighborX="100000" custLinFactNeighborY="7970">
        <dgm:presLayoutVars>
          <dgm:bulletEnabled val="1"/>
        </dgm:presLayoutVars>
      </dgm:prSet>
      <dgm:spPr/>
      <dgm:t>
        <a:bodyPr/>
        <a:lstStyle/>
        <a:p>
          <a:endParaRPr lang="it-IT"/>
        </a:p>
      </dgm:t>
    </dgm:pt>
    <dgm:pt modelId="{36F623A6-3DE8-4395-BD17-BDCC5CA855AC}" type="pres">
      <dgm:prSet presAssocID="{E0EA9B53-CC98-48EF-A7ED-96E63539C0F1}" presName="sibTrans" presStyleCnt="0"/>
      <dgm:spPr/>
    </dgm:pt>
    <dgm:pt modelId="{A1620894-7727-41B9-B9A8-2DF952C3795A}" type="pres">
      <dgm:prSet presAssocID="{C0462CD5-9A4F-4091-91FB-705410F0D8C0}" presName="node" presStyleLbl="node1" presStyleIdx="2" presStyleCnt="5" custLinFactY="20493" custLinFactNeighborX="2867" custLinFactNeighborY="100000">
        <dgm:presLayoutVars>
          <dgm:bulletEnabled val="1"/>
        </dgm:presLayoutVars>
      </dgm:prSet>
      <dgm:spPr/>
      <dgm:t>
        <a:bodyPr/>
        <a:lstStyle/>
        <a:p>
          <a:endParaRPr lang="it-IT"/>
        </a:p>
      </dgm:t>
    </dgm:pt>
    <dgm:pt modelId="{554D2989-9C27-43BB-83AD-109755FFDBFA}" type="pres">
      <dgm:prSet presAssocID="{9A815199-F996-41EA-9D68-34F7743C42BF}" presName="sibTrans" presStyleCnt="0"/>
      <dgm:spPr/>
    </dgm:pt>
    <dgm:pt modelId="{C5303F61-C309-45FF-B566-F0BA683676DC}" type="pres">
      <dgm:prSet presAssocID="{BD4A4BD6-2E29-4678-8A01-5A1A099F0718}" presName="node" presStyleLbl="node1" presStyleIdx="3" presStyleCnt="5" custLinFactNeighborX="-52279" custLinFactNeighborY="2342">
        <dgm:presLayoutVars>
          <dgm:bulletEnabled val="1"/>
        </dgm:presLayoutVars>
      </dgm:prSet>
      <dgm:spPr/>
      <dgm:t>
        <a:bodyPr/>
        <a:lstStyle/>
        <a:p>
          <a:endParaRPr lang="it-IT"/>
        </a:p>
      </dgm:t>
    </dgm:pt>
    <dgm:pt modelId="{1C8A8EE7-7334-4FB6-85D2-D8BC79BF8B49}" type="pres">
      <dgm:prSet presAssocID="{3B6CF47F-4586-48CF-A374-7A236A0F6CF5}" presName="sibTrans" presStyleCnt="0"/>
      <dgm:spPr/>
    </dgm:pt>
    <dgm:pt modelId="{97537BC7-9789-4705-8D8D-49C8EEBA450F}" type="pres">
      <dgm:prSet presAssocID="{0E7D7F1E-7BA4-4299-8CE6-716F0962F044}" presName="node" presStyleLbl="node1" presStyleIdx="4" presStyleCnt="5" custLinFactNeighborX="-54514" custLinFactNeighborY="-55">
        <dgm:presLayoutVars>
          <dgm:bulletEnabled val="1"/>
        </dgm:presLayoutVars>
      </dgm:prSet>
      <dgm:spPr/>
      <dgm:t>
        <a:bodyPr/>
        <a:lstStyle/>
        <a:p>
          <a:endParaRPr lang="it-IT"/>
        </a:p>
      </dgm:t>
    </dgm:pt>
  </dgm:ptLst>
  <dgm:cxnLst>
    <dgm:cxn modelId="{DAFF709A-6206-4EA2-8CEE-CB6DFC196C34}" type="presOf" srcId="{9EC2F47C-EC49-44C4-AB40-AD89F7A91CA0}" destId="{AB7378C2-DD5C-4F93-A6B2-2F9B1A109A8F}" srcOrd="0" destOrd="0" presId="urn:microsoft.com/office/officeart/2005/8/layout/default#1"/>
    <dgm:cxn modelId="{F31866EA-2969-4861-A18E-AC17F9D26FEB}" type="presOf" srcId="{0E7D7F1E-7BA4-4299-8CE6-716F0962F044}" destId="{97537BC7-9789-4705-8D8D-49C8EEBA450F}" srcOrd="0" destOrd="0" presId="urn:microsoft.com/office/officeart/2005/8/layout/default#1"/>
    <dgm:cxn modelId="{5966749A-B419-4F11-A122-7E84FFA99BD9}" srcId="{14EC2593-08B0-4F6A-B827-2FD345A61012}" destId="{FBD676E9-9C83-4B0C-AA94-1626B77C966A}" srcOrd="0" destOrd="0" parTransId="{468F5336-8A54-4835-8A3C-09469AE815D3}" sibTransId="{13B5A00F-995E-4586-A857-3C3FD0DF1C99}"/>
    <dgm:cxn modelId="{9350CA2E-69E4-4D70-945F-F719AE3C41A7}" type="presOf" srcId="{14EC2593-08B0-4F6A-B827-2FD345A61012}" destId="{6FD8FFF2-9811-4EBF-B465-C4EB076B98FF}" srcOrd="0" destOrd="0" presId="urn:microsoft.com/office/officeart/2005/8/layout/default#1"/>
    <dgm:cxn modelId="{44564EAE-6694-43CD-A7C4-DDC5F48584E9}" srcId="{14EC2593-08B0-4F6A-B827-2FD345A61012}" destId="{9EC2F47C-EC49-44C4-AB40-AD89F7A91CA0}" srcOrd="1" destOrd="0" parTransId="{7DEF6551-4FC8-4460-9F03-885E4C4F05E6}" sibTransId="{E0EA9B53-CC98-48EF-A7ED-96E63539C0F1}"/>
    <dgm:cxn modelId="{0B45A238-FA55-414F-9FE8-B71AA1851249}" srcId="{14EC2593-08B0-4F6A-B827-2FD345A61012}" destId="{C0462CD5-9A4F-4091-91FB-705410F0D8C0}" srcOrd="2" destOrd="0" parTransId="{5C0CD00A-1409-4322-BF35-95270EBE933B}" sibTransId="{9A815199-F996-41EA-9D68-34F7743C42BF}"/>
    <dgm:cxn modelId="{0A7DDE33-6FEE-4BFA-8F10-49249B89D6BA}" type="presOf" srcId="{BD4A4BD6-2E29-4678-8A01-5A1A099F0718}" destId="{C5303F61-C309-45FF-B566-F0BA683676DC}" srcOrd="0" destOrd="0" presId="urn:microsoft.com/office/officeart/2005/8/layout/default#1"/>
    <dgm:cxn modelId="{D86EBE7D-9B40-4968-AFF9-908762F774B1}" type="presOf" srcId="{FBD676E9-9C83-4B0C-AA94-1626B77C966A}" destId="{1E053853-93BF-4661-B121-D437BD85F775}" srcOrd="0" destOrd="0" presId="urn:microsoft.com/office/officeart/2005/8/layout/default#1"/>
    <dgm:cxn modelId="{E091887C-4BF4-4A16-AF73-62309E98CF61}" srcId="{14EC2593-08B0-4F6A-B827-2FD345A61012}" destId="{0E7D7F1E-7BA4-4299-8CE6-716F0962F044}" srcOrd="4" destOrd="0" parTransId="{2DCA6BAC-E998-465B-B399-3C84FE3480E4}" sibTransId="{CEB5ECE9-B16B-44E4-89A0-24705B8AD690}"/>
    <dgm:cxn modelId="{9313F5E3-5960-4819-BBCE-D0154FE3601F}" srcId="{14EC2593-08B0-4F6A-B827-2FD345A61012}" destId="{BD4A4BD6-2E29-4678-8A01-5A1A099F0718}" srcOrd="3" destOrd="0" parTransId="{E2192221-8FBA-4341-A40F-F0C347ED422B}" sibTransId="{3B6CF47F-4586-48CF-A374-7A236A0F6CF5}"/>
    <dgm:cxn modelId="{9A19E6C0-17FC-4893-82AB-C0954BF9BD75}" type="presOf" srcId="{C0462CD5-9A4F-4091-91FB-705410F0D8C0}" destId="{A1620894-7727-41B9-B9A8-2DF952C3795A}" srcOrd="0" destOrd="0" presId="urn:microsoft.com/office/officeart/2005/8/layout/default#1"/>
    <dgm:cxn modelId="{5C43A820-D209-488C-B767-8FA3B5782BD9}" type="presParOf" srcId="{6FD8FFF2-9811-4EBF-B465-C4EB076B98FF}" destId="{1E053853-93BF-4661-B121-D437BD85F775}" srcOrd="0" destOrd="0" presId="urn:microsoft.com/office/officeart/2005/8/layout/default#1"/>
    <dgm:cxn modelId="{ED00C83A-9FD2-455A-AA08-FF733D89A9C0}" type="presParOf" srcId="{6FD8FFF2-9811-4EBF-B465-C4EB076B98FF}" destId="{3F92E056-C436-4F00-9FF0-B210A5C03E55}" srcOrd="1" destOrd="0" presId="urn:microsoft.com/office/officeart/2005/8/layout/default#1"/>
    <dgm:cxn modelId="{263E9176-39DB-44D8-A5D5-37ABFB225D55}" type="presParOf" srcId="{6FD8FFF2-9811-4EBF-B465-C4EB076B98FF}" destId="{AB7378C2-DD5C-4F93-A6B2-2F9B1A109A8F}" srcOrd="2" destOrd="0" presId="urn:microsoft.com/office/officeart/2005/8/layout/default#1"/>
    <dgm:cxn modelId="{19A0EA34-0771-4711-BE1A-552A0A1679E4}" type="presParOf" srcId="{6FD8FFF2-9811-4EBF-B465-C4EB076B98FF}" destId="{36F623A6-3DE8-4395-BD17-BDCC5CA855AC}" srcOrd="3" destOrd="0" presId="urn:microsoft.com/office/officeart/2005/8/layout/default#1"/>
    <dgm:cxn modelId="{A3B11197-7973-4AA9-8868-17F7C53A1613}" type="presParOf" srcId="{6FD8FFF2-9811-4EBF-B465-C4EB076B98FF}" destId="{A1620894-7727-41B9-B9A8-2DF952C3795A}" srcOrd="4" destOrd="0" presId="urn:microsoft.com/office/officeart/2005/8/layout/default#1"/>
    <dgm:cxn modelId="{1CCA4AD4-F6DD-4B7D-87E8-1A37EBB79A02}" type="presParOf" srcId="{6FD8FFF2-9811-4EBF-B465-C4EB076B98FF}" destId="{554D2989-9C27-43BB-83AD-109755FFDBFA}" srcOrd="5" destOrd="0" presId="urn:microsoft.com/office/officeart/2005/8/layout/default#1"/>
    <dgm:cxn modelId="{C6868CFD-610E-439D-A476-A7CF825693A9}" type="presParOf" srcId="{6FD8FFF2-9811-4EBF-B465-C4EB076B98FF}" destId="{C5303F61-C309-45FF-B566-F0BA683676DC}" srcOrd="6" destOrd="0" presId="urn:microsoft.com/office/officeart/2005/8/layout/default#1"/>
    <dgm:cxn modelId="{F16D2C96-B91B-45CF-BCA5-758E620C97F4}" type="presParOf" srcId="{6FD8FFF2-9811-4EBF-B465-C4EB076B98FF}" destId="{1C8A8EE7-7334-4FB6-85D2-D8BC79BF8B49}" srcOrd="7" destOrd="0" presId="urn:microsoft.com/office/officeart/2005/8/layout/default#1"/>
    <dgm:cxn modelId="{E8073E7C-F5FE-4CE9-88F2-02D7AC4AF55D}" type="presParOf" srcId="{6FD8FFF2-9811-4EBF-B465-C4EB076B98FF}" destId="{97537BC7-9789-4705-8D8D-49C8EEBA450F}" srcOrd="8" destOrd="0" presId="urn:microsoft.com/office/officeart/2005/8/layout/default#1"/>
  </dgm:cxnLst>
  <dgm:bg/>
  <dgm:whole/>
  <dgm:extLst>
    <a:ext uri="http://schemas.microsoft.com/office/drawing/2008/diagram">
      <dsp:dataModelExt xmlns:dsp="http://schemas.microsoft.com/office/drawing/2008/diagram" xmlns=""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4C74BD-4CF1-490E-8628-38407B416E74}"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it-IT"/>
        </a:p>
      </dgm:t>
    </dgm:pt>
    <dgm:pt modelId="{9FA50F33-5BE8-46F8-B9C7-7DC2B1DD19D2}">
      <dgm:prSet phldrT="[Testo]" custT="1"/>
      <dgm:spPr/>
      <dgm:t>
        <a:bodyPr/>
        <a:lstStyle/>
        <a:p>
          <a:r>
            <a:rPr lang="it-IT" sz="3200" dirty="0"/>
            <a:t>A livello HUB l’attività del  TCI si inserisce</a:t>
          </a:r>
          <a:endParaRPr lang="it-IT" sz="4000" dirty="0"/>
        </a:p>
      </dgm:t>
    </dgm:pt>
    <dgm:pt modelId="{59E68390-0CCE-4CD2-B63A-DA6419A6948C}" type="parTrans" cxnId="{CB41CAD3-6FB7-4778-ACE4-519A60A09C32}">
      <dgm:prSet/>
      <dgm:spPr/>
      <dgm:t>
        <a:bodyPr/>
        <a:lstStyle/>
        <a:p>
          <a:endParaRPr lang="it-IT"/>
        </a:p>
      </dgm:t>
    </dgm:pt>
    <dgm:pt modelId="{36BE4261-1E01-44D7-A3F0-144EC7D67581}" type="sibTrans" cxnId="{CB41CAD3-6FB7-4778-ACE4-519A60A09C32}">
      <dgm:prSet/>
      <dgm:spPr/>
      <dgm:t>
        <a:bodyPr/>
        <a:lstStyle/>
        <a:p>
          <a:endParaRPr lang="it-IT"/>
        </a:p>
      </dgm:t>
    </dgm:pt>
    <dgm:pt modelId="{E6579194-6162-45E1-AC2F-7480D296D691}">
      <dgm:prSet phldrT="[Testo]" custT="1"/>
      <dgm:spPr/>
      <dgm:t>
        <a:bodyPr/>
        <a:lstStyle/>
        <a:p>
          <a:r>
            <a:rPr lang="it-IT" sz="2000" dirty="0"/>
            <a:t>Nei flussi di dimissione dai reparti ospedalieri per pazienti a rischio dimissione difficile e/o con necessità di cure in </a:t>
          </a:r>
          <a:r>
            <a:rPr lang="it-IT" sz="2000" dirty="0" err="1"/>
            <a:t>setting</a:t>
          </a:r>
          <a:r>
            <a:rPr lang="it-IT" sz="2000" dirty="0"/>
            <a:t> post acuzie o cure intermedie.</a:t>
          </a:r>
        </a:p>
      </dgm:t>
    </dgm:pt>
    <dgm:pt modelId="{66D17F1D-3112-498E-BB07-60117A9F0FF8}" type="parTrans" cxnId="{5867EB20-94F4-4363-ADBE-8D72070564E2}">
      <dgm:prSet/>
      <dgm:spPr/>
      <dgm:t>
        <a:bodyPr/>
        <a:lstStyle/>
        <a:p>
          <a:endParaRPr lang="it-IT"/>
        </a:p>
      </dgm:t>
    </dgm:pt>
    <dgm:pt modelId="{154ECAFB-3172-4FA0-B8B2-56D00ACCEA00}" type="sibTrans" cxnId="{5867EB20-94F4-4363-ADBE-8D72070564E2}">
      <dgm:prSet/>
      <dgm:spPr/>
      <dgm:t>
        <a:bodyPr/>
        <a:lstStyle/>
        <a:p>
          <a:endParaRPr lang="it-IT"/>
        </a:p>
      </dgm:t>
    </dgm:pt>
    <dgm:pt modelId="{8DFD72D6-683E-4889-9A05-5B7FBF7725A5}">
      <dgm:prSet phldrT="[Testo]" custT="1"/>
      <dgm:spPr/>
      <dgm:t>
        <a:bodyPr/>
        <a:lstStyle/>
        <a:p>
          <a:r>
            <a:rPr lang="it-IT" sz="3200" dirty="0"/>
            <a:t>A livello SPOKE</a:t>
          </a:r>
        </a:p>
      </dgm:t>
    </dgm:pt>
    <dgm:pt modelId="{A5313B8D-C343-42D4-A301-F043E8B9F1BA}" type="parTrans" cxnId="{3BC95DFD-8720-479F-9B64-FF9BC68C7C1E}">
      <dgm:prSet/>
      <dgm:spPr/>
      <dgm:t>
        <a:bodyPr/>
        <a:lstStyle/>
        <a:p>
          <a:endParaRPr lang="it-IT"/>
        </a:p>
      </dgm:t>
    </dgm:pt>
    <dgm:pt modelId="{EDD70D4C-A8DD-4FBD-85D8-3C61BBA8885B}" type="sibTrans" cxnId="{3BC95DFD-8720-479F-9B64-FF9BC68C7C1E}">
      <dgm:prSet/>
      <dgm:spPr/>
      <dgm:t>
        <a:bodyPr/>
        <a:lstStyle/>
        <a:p>
          <a:endParaRPr lang="it-IT"/>
        </a:p>
      </dgm:t>
    </dgm:pt>
    <dgm:pt modelId="{29D7D2BE-39C6-495D-B4BB-FE02C5929E47}">
      <dgm:prSet phldrT="[Testo]" custT="1"/>
      <dgm:spPr/>
      <dgm:t>
        <a:bodyPr/>
        <a:lstStyle/>
        <a:p>
          <a:r>
            <a:rPr lang="it-IT" sz="2000" dirty="0"/>
            <a:t>Il TCI integra l’attività del PCAP nel processo di presa in carico nella rete di prossimità,soprattutto rispetto ai progetti di accesso nei </a:t>
          </a:r>
          <a:r>
            <a:rPr lang="it-IT" sz="2000" dirty="0" err="1"/>
            <a:t>setting</a:t>
          </a:r>
          <a:r>
            <a:rPr lang="it-IT" sz="2000" dirty="0"/>
            <a:t> di cure intermedie e servizi socio-sanitari</a:t>
          </a:r>
          <a:r>
            <a:rPr lang="it-IT" sz="2700" dirty="0"/>
            <a:t>.</a:t>
          </a:r>
        </a:p>
      </dgm:t>
    </dgm:pt>
    <dgm:pt modelId="{82629DF0-45DB-4F6E-A620-77F646DEB3B1}" type="parTrans" cxnId="{16C69D51-2C80-4579-B5B4-AE4B9C646FA8}">
      <dgm:prSet/>
      <dgm:spPr/>
      <dgm:t>
        <a:bodyPr/>
        <a:lstStyle/>
        <a:p>
          <a:endParaRPr lang="it-IT"/>
        </a:p>
      </dgm:t>
    </dgm:pt>
    <dgm:pt modelId="{976D02A6-54F3-46FC-BCDC-179C6EF077D7}" type="sibTrans" cxnId="{16C69D51-2C80-4579-B5B4-AE4B9C646FA8}">
      <dgm:prSet/>
      <dgm:spPr/>
      <dgm:t>
        <a:bodyPr/>
        <a:lstStyle/>
        <a:p>
          <a:endParaRPr lang="it-IT"/>
        </a:p>
      </dgm:t>
    </dgm:pt>
    <dgm:pt modelId="{C2CAEC77-A7B0-4D45-96CE-5690E2A6C21B}">
      <dgm:prSet phldrT="[Testo]" custT="1"/>
      <dgm:spPr/>
      <dgm:t>
        <a:bodyPr/>
        <a:lstStyle/>
        <a:p>
          <a:r>
            <a:rPr lang="it-IT" sz="2000" dirty="0"/>
            <a:t>Nei flussi di accesso in PS/OBI  per la gestione ed il mantenimento a domicilio dei pazienti fragili</a:t>
          </a:r>
          <a:r>
            <a:rPr lang="it-IT" sz="2800" dirty="0"/>
            <a:t>.</a:t>
          </a:r>
        </a:p>
      </dgm:t>
    </dgm:pt>
    <dgm:pt modelId="{D746E3CA-92AC-4936-A50B-480F79B0E40D}" type="parTrans" cxnId="{8AFDB3DC-C563-4117-87AC-6FCF4A8BEF10}">
      <dgm:prSet/>
      <dgm:spPr/>
      <dgm:t>
        <a:bodyPr/>
        <a:lstStyle/>
        <a:p>
          <a:endParaRPr lang="it-IT"/>
        </a:p>
      </dgm:t>
    </dgm:pt>
    <dgm:pt modelId="{822A1C2A-E278-4065-B870-BC4BCA7E0876}" type="sibTrans" cxnId="{8AFDB3DC-C563-4117-87AC-6FCF4A8BEF10}">
      <dgm:prSet/>
      <dgm:spPr/>
      <dgm:t>
        <a:bodyPr/>
        <a:lstStyle/>
        <a:p>
          <a:endParaRPr lang="it-IT"/>
        </a:p>
      </dgm:t>
    </dgm:pt>
    <dgm:pt modelId="{AF36B6F6-9E15-4C08-8B98-FC1224A25B94}" type="pres">
      <dgm:prSet presAssocID="{034C74BD-4CF1-490E-8628-38407B416E74}" presName="linear" presStyleCnt="0">
        <dgm:presLayoutVars>
          <dgm:animLvl val="lvl"/>
          <dgm:resizeHandles val="exact"/>
        </dgm:presLayoutVars>
      </dgm:prSet>
      <dgm:spPr/>
      <dgm:t>
        <a:bodyPr/>
        <a:lstStyle/>
        <a:p>
          <a:endParaRPr lang="it-IT"/>
        </a:p>
      </dgm:t>
    </dgm:pt>
    <dgm:pt modelId="{1E8D0906-B43E-43A5-8A77-3BB721BA187F}" type="pres">
      <dgm:prSet presAssocID="{9FA50F33-5BE8-46F8-B9C7-7DC2B1DD19D2}" presName="parentText" presStyleLbl="node1" presStyleIdx="0" presStyleCnt="2">
        <dgm:presLayoutVars>
          <dgm:chMax val="0"/>
          <dgm:bulletEnabled val="1"/>
        </dgm:presLayoutVars>
      </dgm:prSet>
      <dgm:spPr/>
      <dgm:t>
        <a:bodyPr/>
        <a:lstStyle/>
        <a:p>
          <a:endParaRPr lang="it-IT"/>
        </a:p>
      </dgm:t>
    </dgm:pt>
    <dgm:pt modelId="{D7B94436-C8ED-4D62-8E23-11D9859D1B52}" type="pres">
      <dgm:prSet presAssocID="{9FA50F33-5BE8-46F8-B9C7-7DC2B1DD19D2}" presName="childText" presStyleLbl="revTx" presStyleIdx="0" presStyleCnt="2">
        <dgm:presLayoutVars>
          <dgm:bulletEnabled val="1"/>
        </dgm:presLayoutVars>
      </dgm:prSet>
      <dgm:spPr/>
      <dgm:t>
        <a:bodyPr/>
        <a:lstStyle/>
        <a:p>
          <a:endParaRPr lang="it-IT"/>
        </a:p>
      </dgm:t>
    </dgm:pt>
    <dgm:pt modelId="{12201792-4DFA-4486-B38B-85556D1A69D0}" type="pres">
      <dgm:prSet presAssocID="{8DFD72D6-683E-4889-9A05-5B7FBF7725A5}" presName="parentText" presStyleLbl="node1" presStyleIdx="1" presStyleCnt="2">
        <dgm:presLayoutVars>
          <dgm:chMax val="0"/>
          <dgm:bulletEnabled val="1"/>
        </dgm:presLayoutVars>
      </dgm:prSet>
      <dgm:spPr/>
      <dgm:t>
        <a:bodyPr/>
        <a:lstStyle/>
        <a:p>
          <a:endParaRPr lang="it-IT"/>
        </a:p>
      </dgm:t>
    </dgm:pt>
    <dgm:pt modelId="{C2D2C69C-F11A-4EC5-BBF8-F2550C02C17E}" type="pres">
      <dgm:prSet presAssocID="{8DFD72D6-683E-4889-9A05-5B7FBF7725A5}" presName="childText" presStyleLbl="revTx" presStyleIdx="1" presStyleCnt="2">
        <dgm:presLayoutVars>
          <dgm:bulletEnabled val="1"/>
        </dgm:presLayoutVars>
      </dgm:prSet>
      <dgm:spPr/>
      <dgm:t>
        <a:bodyPr/>
        <a:lstStyle/>
        <a:p>
          <a:endParaRPr lang="it-IT"/>
        </a:p>
      </dgm:t>
    </dgm:pt>
  </dgm:ptLst>
  <dgm:cxnLst>
    <dgm:cxn modelId="{AE5C89FA-F068-4BF7-AC95-F453CC7D5A68}" type="presOf" srcId="{9FA50F33-5BE8-46F8-B9C7-7DC2B1DD19D2}" destId="{1E8D0906-B43E-43A5-8A77-3BB721BA187F}" srcOrd="0" destOrd="0" presId="urn:microsoft.com/office/officeart/2005/8/layout/vList2"/>
    <dgm:cxn modelId="{6E7CCF08-F992-4C4E-B0ED-3126E386B0A5}" type="presOf" srcId="{E6579194-6162-45E1-AC2F-7480D296D691}" destId="{D7B94436-C8ED-4D62-8E23-11D9859D1B52}" srcOrd="0" destOrd="0" presId="urn:microsoft.com/office/officeart/2005/8/layout/vList2"/>
    <dgm:cxn modelId="{3BC95DFD-8720-479F-9B64-FF9BC68C7C1E}" srcId="{034C74BD-4CF1-490E-8628-38407B416E74}" destId="{8DFD72D6-683E-4889-9A05-5B7FBF7725A5}" srcOrd="1" destOrd="0" parTransId="{A5313B8D-C343-42D4-A301-F043E8B9F1BA}" sibTransId="{EDD70D4C-A8DD-4FBD-85D8-3C61BBA8885B}"/>
    <dgm:cxn modelId="{96C6A251-5AFD-49F6-9E3A-C749148E87E3}" type="presOf" srcId="{8DFD72D6-683E-4889-9A05-5B7FBF7725A5}" destId="{12201792-4DFA-4486-B38B-85556D1A69D0}" srcOrd="0" destOrd="0" presId="urn:microsoft.com/office/officeart/2005/8/layout/vList2"/>
    <dgm:cxn modelId="{CB41CAD3-6FB7-4778-ACE4-519A60A09C32}" srcId="{034C74BD-4CF1-490E-8628-38407B416E74}" destId="{9FA50F33-5BE8-46F8-B9C7-7DC2B1DD19D2}" srcOrd="0" destOrd="0" parTransId="{59E68390-0CCE-4CD2-B63A-DA6419A6948C}" sibTransId="{36BE4261-1E01-44D7-A3F0-144EC7D67581}"/>
    <dgm:cxn modelId="{74CD6527-CA45-4687-A0EF-BCC35671E214}" type="presOf" srcId="{C2CAEC77-A7B0-4D45-96CE-5690E2A6C21B}" destId="{D7B94436-C8ED-4D62-8E23-11D9859D1B52}" srcOrd="0" destOrd="1" presId="urn:microsoft.com/office/officeart/2005/8/layout/vList2"/>
    <dgm:cxn modelId="{16C69D51-2C80-4579-B5B4-AE4B9C646FA8}" srcId="{8DFD72D6-683E-4889-9A05-5B7FBF7725A5}" destId="{29D7D2BE-39C6-495D-B4BB-FE02C5929E47}" srcOrd="0" destOrd="0" parTransId="{82629DF0-45DB-4F6E-A620-77F646DEB3B1}" sibTransId="{976D02A6-54F3-46FC-BCDC-179C6EF077D7}"/>
    <dgm:cxn modelId="{5174E9CA-1312-459E-8B38-F0172ADDDB49}" type="presOf" srcId="{034C74BD-4CF1-490E-8628-38407B416E74}" destId="{AF36B6F6-9E15-4C08-8B98-FC1224A25B94}" srcOrd="0" destOrd="0" presId="urn:microsoft.com/office/officeart/2005/8/layout/vList2"/>
    <dgm:cxn modelId="{5867EB20-94F4-4363-ADBE-8D72070564E2}" srcId="{9FA50F33-5BE8-46F8-B9C7-7DC2B1DD19D2}" destId="{E6579194-6162-45E1-AC2F-7480D296D691}" srcOrd="0" destOrd="0" parTransId="{66D17F1D-3112-498E-BB07-60117A9F0FF8}" sibTransId="{154ECAFB-3172-4FA0-B8B2-56D00ACCEA00}"/>
    <dgm:cxn modelId="{99957329-F302-4129-B4A1-F01218D628BD}" type="presOf" srcId="{29D7D2BE-39C6-495D-B4BB-FE02C5929E47}" destId="{C2D2C69C-F11A-4EC5-BBF8-F2550C02C17E}" srcOrd="0" destOrd="0" presId="urn:microsoft.com/office/officeart/2005/8/layout/vList2"/>
    <dgm:cxn modelId="{8AFDB3DC-C563-4117-87AC-6FCF4A8BEF10}" srcId="{9FA50F33-5BE8-46F8-B9C7-7DC2B1DD19D2}" destId="{C2CAEC77-A7B0-4D45-96CE-5690E2A6C21B}" srcOrd="1" destOrd="0" parTransId="{D746E3CA-92AC-4936-A50B-480F79B0E40D}" sibTransId="{822A1C2A-E278-4065-B870-BC4BCA7E0876}"/>
    <dgm:cxn modelId="{E3B4ED7E-5436-4426-8159-1ECEFC2FBD17}" type="presParOf" srcId="{AF36B6F6-9E15-4C08-8B98-FC1224A25B94}" destId="{1E8D0906-B43E-43A5-8A77-3BB721BA187F}" srcOrd="0" destOrd="0" presId="urn:microsoft.com/office/officeart/2005/8/layout/vList2"/>
    <dgm:cxn modelId="{D1F815DE-02AE-43D1-AD81-ADA5F594FE29}" type="presParOf" srcId="{AF36B6F6-9E15-4C08-8B98-FC1224A25B94}" destId="{D7B94436-C8ED-4D62-8E23-11D9859D1B52}" srcOrd="1" destOrd="0" presId="urn:microsoft.com/office/officeart/2005/8/layout/vList2"/>
    <dgm:cxn modelId="{136836A3-3CB4-4A82-999A-D86E4E8ECACB}" type="presParOf" srcId="{AF36B6F6-9E15-4C08-8B98-FC1224A25B94}" destId="{12201792-4DFA-4486-B38B-85556D1A69D0}" srcOrd="2" destOrd="0" presId="urn:microsoft.com/office/officeart/2005/8/layout/vList2"/>
    <dgm:cxn modelId="{D09EC09F-0D55-4F76-934A-B34E8806806D}" type="presParOf" srcId="{AF36B6F6-9E15-4C08-8B98-FC1224A25B94}" destId="{C2D2C69C-F11A-4EC5-BBF8-F2550C02C17E}" srcOrd="3" destOrd="0" presId="urn:microsoft.com/office/officeart/2005/8/layout/vList2"/>
  </dgm:cxnLst>
  <dgm:bg/>
  <dgm:whole/>
  <dgm:extLst>
    <a:ext uri="http://schemas.microsoft.com/office/drawing/2008/diagram">
      <dsp:dataModelExt xmlns:dsp="http://schemas.microsoft.com/office/drawing/2008/diagram" xmlns=""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C138C97-C137-43E9-B9BA-37ABEFA352BB}" type="doc">
      <dgm:prSet loTypeId="urn:microsoft.com/office/officeart/2005/8/layout/radial4" loCatId="relationship" qsTypeId="urn:microsoft.com/office/officeart/2005/8/quickstyle/simple1" qsCatId="simple" csTypeId="urn:microsoft.com/office/officeart/2005/8/colors/colorful2" csCatId="colorful" phldr="1"/>
      <dgm:spPr/>
      <dgm:t>
        <a:bodyPr/>
        <a:lstStyle/>
        <a:p>
          <a:endParaRPr lang="it-IT"/>
        </a:p>
      </dgm:t>
    </dgm:pt>
    <dgm:pt modelId="{3E10DBBA-4C20-4656-94DE-CF46839C7F96}">
      <dgm:prSet phldrT="[Testo]"/>
      <dgm:spPr>
        <a:solidFill>
          <a:srgbClr val="FFCC00"/>
        </a:solidFill>
      </dgm:spPr>
      <dgm:t>
        <a:bodyPr/>
        <a:lstStyle/>
        <a:p>
          <a:r>
            <a:rPr lang="it-IT" dirty="0" err="1">
              <a:solidFill>
                <a:schemeClr val="tx1"/>
              </a:solidFill>
            </a:rPr>
            <a:t>IdC</a:t>
          </a:r>
          <a:endParaRPr lang="it-IT" dirty="0">
            <a:solidFill>
              <a:schemeClr val="tx1"/>
            </a:solidFill>
          </a:endParaRPr>
        </a:p>
        <a:p>
          <a:r>
            <a:rPr lang="it-IT" dirty="0">
              <a:solidFill>
                <a:schemeClr val="tx1"/>
              </a:solidFill>
            </a:rPr>
            <a:t>3383120912</a:t>
          </a:r>
        </a:p>
        <a:p>
          <a:r>
            <a:rPr lang="it-IT" dirty="0" err="1">
              <a:solidFill>
                <a:schemeClr val="tx1"/>
              </a:solidFill>
            </a:rPr>
            <a:t>Lun-ven</a:t>
          </a:r>
          <a:r>
            <a:rPr lang="it-IT" dirty="0">
              <a:solidFill>
                <a:schemeClr val="tx1"/>
              </a:solidFill>
            </a:rPr>
            <a:t> </a:t>
          </a:r>
        </a:p>
        <a:p>
          <a:r>
            <a:rPr lang="it-IT" dirty="0">
              <a:solidFill>
                <a:schemeClr val="tx1"/>
              </a:solidFill>
            </a:rPr>
            <a:t>7.30-19</a:t>
          </a:r>
        </a:p>
        <a:p>
          <a:r>
            <a:rPr lang="it-IT" dirty="0" err="1">
              <a:solidFill>
                <a:schemeClr val="tx1"/>
              </a:solidFill>
            </a:rPr>
            <a:t>Sab</a:t>
          </a:r>
          <a:r>
            <a:rPr lang="it-IT" dirty="0">
              <a:solidFill>
                <a:schemeClr val="tx1"/>
              </a:solidFill>
            </a:rPr>
            <a:t> 7.30-13.30</a:t>
          </a:r>
        </a:p>
      </dgm:t>
    </dgm:pt>
    <dgm:pt modelId="{A9EBD0E5-46A7-4287-A178-80CF9B49CA13}" type="parTrans" cxnId="{E19DB5E2-38F6-47F8-B563-BC4421AC3B0B}">
      <dgm:prSet/>
      <dgm:spPr/>
      <dgm:t>
        <a:bodyPr/>
        <a:lstStyle/>
        <a:p>
          <a:endParaRPr lang="it-IT"/>
        </a:p>
      </dgm:t>
    </dgm:pt>
    <dgm:pt modelId="{794DE999-329B-4B1A-AAB9-FF204F289E59}" type="sibTrans" cxnId="{E19DB5E2-38F6-47F8-B563-BC4421AC3B0B}">
      <dgm:prSet/>
      <dgm:spPr/>
      <dgm:t>
        <a:bodyPr/>
        <a:lstStyle/>
        <a:p>
          <a:endParaRPr lang="it-IT"/>
        </a:p>
      </dgm:t>
    </dgm:pt>
    <dgm:pt modelId="{579BA49B-A3FF-434B-97AE-5EC2DA58C677}">
      <dgm:prSet phldrT="[Testo]" custT="1"/>
      <dgm:spPr/>
      <dgm:t>
        <a:bodyPr/>
        <a:lstStyle/>
        <a:p>
          <a:pPr>
            <a:lnSpc>
              <a:spcPct val="100000"/>
            </a:lnSpc>
            <a:spcAft>
              <a:spcPts val="0"/>
            </a:spcAft>
          </a:pPr>
          <a:r>
            <a:rPr lang="it-IT" sz="1600" dirty="0"/>
            <a:t>Segnalazione</a:t>
          </a:r>
        </a:p>
        <a:p>
          <a:pPr>
            <a:lnSpc>
              <a:spcPct val="100000"/>
            </a:lnSpc>
            <a:spcAft>
              <a:spcPts val="0"/>
            </a:spcAft>
          </a:pPr>
          <a:endParaRPr lang="it-IT" sz="1600" dirty="0"/>
        </a:p>
        <a:p>
          <a:pPr>
            <a:lnSpc>
              <a:spcPct val="100000"/>
            </a:lnSpc>
            <a:spcAft>
              <a:spcPts val="0"/>
            </a:spcAft>
          </a:pPr>
          <a:r>
            <a:rPr lang="it-IT" sz="1600" dirty="0"/>
            <a:t>PS GENERALE E ORTOPEDICO</a:t>
          </a:r>
        </a:p>
        <a:p>
          <a:pPr>
            <a:lnSpc>
              <a:spcPct val="100000"/>
            </a:lnSpc>
            <a:spcAft>
              <a:spcPts val="0"/>
            </a:spcAft>
          </a:pPr>
          <a:r>
            <a:rPr lang="it-IT" sz="1600" dirty="0"/>
            <a:t> OBI PS-MEU-ORTO</a:t>
          </a:r>
        </a:p>
      </dgm:t>
    </dgm:pt>
    <dgm:pt modelId="{DAE51136-8708-4E08-9227-91998575924E}" type="sibTrans" cxnId="{E8D5E498-59B2-4C6C-94ED-59EC30A2E451}">
      <dgm:prSet/>
      <dgm:spPr/>
      <dgm:t>
        <a:bodyPr/>
        <a:lstStyle/>
        <a:p>
          <a:endParaRPr lang="it-IT"/>
        </a:p>
      </dgm:t>
    </dgm:pt>
    <dgm:pt modelId="{C8FE04A3-8228-4CC8-8C0F-44AAF7C2BD74}" type="parTrans" cxnId="{E8D5E498-59B2-4C6C-94ED-59EC30A2E451}">
      <dgm:prSet/>
      <dgm:spPr/>
      <dgm:t>
        <a:bodyPr/>
        <a:lstStyle/>
        <a:p>
          <a:endParaRPr lang="it-IT"/>
        </a:p>
      </dgm:t>
    </dgm:pt>
    <dgm:pt modelId="{49EA52C3-0615-4BFE-9351-AFCC4A0D4980}">
      <dgm:prSet phldrT="[Testo]" custT="1"/>
      <dgm:spPr/>
      <dgm:t>
        <a:bodyPr/>
        <a:lstStyle/>
        <a:p>
          <a:pPr>
            <a:lnSpc>
              <a:spcPct val="100000"/>
            </a:lnSpc>
            <a:spcAft>
              <a:spcPts val="0"/>
            </a:spcAft>
          </a:pPr>
          <a:r>
            <a:rPr lang="it-IT" sz="1600" dirty="0"/>
            <a:t>Intercettazione</a:t>
          </a:r>
        </a:p>
        <a:p>
          <a:pPr>
            <a:lnSpc>
              <a:spcPct val="100000"/>
            </a:lnSpc>
            <a:spcAft>
              <a:spcPts val="0"/>
            </a:spcAft>
          </a:pPr>
          <a:endParaRPr lang="it-IT" sz="1600" dirty="0"/>
        </a:p>
        <a:p>
          <a:pPr>
            <a:lnSpc>
              <a:spcPct val="100000"/>
            </a:lnSpc>
            <a:spcAft>
              <a:spcPts val="0"/>
            </a:spcAft>
          </a:pPr>
          <a:r>
            <a:rPr lang="it-IT" sz="1600" dirty="0"/>
            <a:t>Tramite applicativi informatici in uso </a:t>
          </a:r>
        </a:p>
      </dgm:t>
    </dgm:pt>
    <dgm:pt modelId="{9CC5DF2C-1CA6-4F79-BD16-FEF56254A035}" type="sibTrans" cxnId="{327FF01A-307E-469C-95AD-07DC428C28F2}">
      <dgm:prSet/>
      <dgm:spPr/>
      <dgm:t>
        <a:bodyPr/>
        <a:lstStyle/>
        <a:p>
          <a:endParaRPr lang="it-IT"/>
        </a:p>
      </dgm:t>
    </dgm:pt>
    <dgm:pt modelId="{AC353003-D567-443E-B871-986E8317EAF0}" type="parTrans" cxnId="{327FF01A-307E-469C-95AD-07DC428C28F2}">
      <dgm:prSet/>
      <dgm:spPr/>
      <dgm:t>
        <a:bodyPr/>
        <a:lstStyle/>
        <a:p>
          <a:endParaRPr lang="it-IT"/>
        </a:p>
      </dgm:t>
    </dgm:pt>
    <dgm:pt modelId="{6DA36E92-88D3-458C-B35A-8E36188EF959}">
      <dgm:prSet phldrT="[Testo]" custT="1"/>
      <dgm:spPr/>
      <dgm:t>
        <a:bodyPr/>
        <a:lstStyle/>
        <a:p>
          <a:pPr>
            <a:lnSpc>
              <a:spcPct val="100000"/>
            </a:lnSpc>
            <a:spcAft>
              <a:spcPts val="0"/>
            </a:spcAft>
          </a:pPr>
          <a:r>
            <a:rPr lang="it-IT" sz="1600" dirty="0"/>
            <a:t>Segnalazione</a:t>
          </a:r>
        </a:p>
        <a:p>
          <a:pPr>
            <a:lnSpc>
              <a:spcPct val="100000"/>
            </a:lnSpc>
            <a:spcAft>
              <a:spcPts val="0"/>
            </a:spcAft>
          </a:pPr>
          <a:endParaRPr lang="it-IT" sz="1600" dirty="0"/>
        </a:p>
        <a:p>
          <a:pPr>
            <a:lnSpc>
              <a:spcPct val="100000"/>
            </a:lnSpc>
            <a:spcAft>
              <a:spcPts val="0"/>
            </a:spcAft>
          </a:pPr>
          <a:r>
            <a:rPr lang="it-IT" sz="1600" dirty="0" err="1"/>
            <a:t>IFeC</a:t>
          </a:r>
          <a:endParaRPr lang="it-IT" sz="1600" dirty="0"/>
        </a:p>
        <a:p>
          <a:pPr>
            <a:lnSpc>
              <a:spcPct val="100000"/>
            </a:lnSpc>
            <a:spcAft>
              <a:spcPts val="0"/>
            </a:spcAft>
          </a:pPr>
          <a:r>
            <a:rPr lang="it-IT" sz="1600" dirty="0"/>
            <a:t>PCAP</a:t>
          </a:r>
        </a:p>
        <a:p>
          <a:pPr>
            <a:lnSpc>
              <a:spcPct val="100000"/>
            </a:lnSpc>
            <a:spcAft>
              <a:spcPts val="0"/>
            </a:spcAft>
          </a:pPr>
          <a:r>
            <a:rPr lang="it-IT" sz="1600" dirty="0"/>
            <a:t>MMG</a:t>
          </a:r>
        </a:p>
        <a:p>
          <a:pPr>
            <a:lnSpc>
              <a:spcPct val="100000"/>
            </a:lnSpc>
            <a:spcAft>
              <a:spcPts val="0"/>
            </a:spcAft>
          </a:pPr>
          <a:r>
            <a:rPr lang="it-IT" sz="1600" dirty="0"/>
            <a:t>SID</a:t>
          </a:r>
          <a:endParaRPr lang="it-IT" sz="1500" dirty="0"/>
        </a:p>
      </dgm:t>
    </dgm:pt>
    <dgm:pt modelId="{2DAA1B2F-8042-412B-8F2C-701658D191A3}" type="sibTrans" cxnId="{97D103DB-6CC0-4460-A4D4-A03C2DA3F6A0}">
      <dgm:prSet/>
      <dgm:spPr/>
      <dgm:t>
        <a:bodyPr/>
        <a:lstStyle/>
        <a:p>
          <a:endParaRPr lang="it-IT"/>
        </a:p>
      </dgm:t>
    </dgm:pt>
    <dgm:pt modelId="{3826625F-E543-490C-8ADF-FB6B4DDC57C9}" type="parTrans" cxnId="{97D103DB-6CC0-4460-A4D4-A03C2DA3F6A0}">
      <dgm:prSet/>
      <dgm:spPr/>
      <dgm:t>
        <a:bodyPr/>
        <a:lstStyle/>
        <a:p>
          <a:endParaRPr lang="it-IT"/>
        </a:p>
      </dgm:t>
    </dgm:pt>
    <dgm:pt modelId="{AEC36F26-AC7A-43E5-9780-1B29D971CB44}" type="pres">
      <dgm:prSet presAssocID="{DC138C97-C137-43E9-B9BA-37ABEFA352BB}" presName="cycle" presStyleCnt="0">
        <dgm:presLayoutVars>
          <dgm:chMax val="1"/>
          <dgm:dir/>
          <dgm:animLvl val="ctr"/>
          <dgm:resizeHandles val="exact"/>
        </dgm:presLayoutVars>
      </dgm:prSet>
      <dgm:spPr/>
      <dgm:t>
        <a:bodyPr/>
        <a:lstStyle/>
        <a:p>
          <a:endParaRPr lang="it-IT"/>
        </a:p>
      </dgm:t>
    </dgm:pt>
    <dgm:pt modelId="{9E9F4DAF-4BCF-413E-B91E-65FE6A3F6441}" type="pres">
      <dgm:prSet presAssocID="{3E10DBBA-4C20-4656-94DE-CF46839C7F96}" presName="centerShape" presStyleLbl="node0" presStyleIdx="0" presStyleCnt="1" custLinFactNeighborX="497" custLinFactNeighborY="829"/>
      <dgm:spPr/>
      <dgm:t>
        <a:bodyPr/>
        <a:lstStyle/>
        <a:p>
          <a:endParaRPr lang="it-IT"/>
        </a:p>
      </dgm:t>
    </dgm:pt>
    <dgm:pt modelId="{73B6E3DD-F6B3-4E8C-B417-9C4CD53F7F85}" type="pres">
      <dgm:prSet presAssocID="{C8FE04A3-8228-4CC8-8C0F-44AAF7C2BD74}" presName="parTrans" presStyleLbl="bgSibTrans2D1" presStyleIdx="0" presStyleCnt="3"/>
      <dgm:spPr/>
      <dgm:t>
        <a:bodyPr/>
        <a:lstStyle/>
        <a:p>
          <a:endParaRPr lang="it-IT"/>
        </a:p>
      </dgm:t>
    </dgm:pt>
    <dgm:pt modelId="{554CA88C-9BA7-4577-80F1-3A8AB4C25679}" type="pres">
      <dgm:prSet presAssocID="{579BA49B-A3FF-434B-97AE-5EC2DA58C677}" presName="node" presStyleLbl="node1" presStyleIdx="0" presStyleCnt="3" custRadScaleRad="101154" custRadScaleInc="1538">
        <dgm:presLayoutVars>
          <dgm:bulletEnabled val="1"/>
        </dgm:presLayoutVars>
      </dgm:prSet>
      <dgm:spPr/>
      <dgm:t>
        <a:bodyPr/>
        <a:lstStyle/>
        <a:p>
          <a:endParaRPr lang="it-IT"/>
        </a:p>
      </dgm:t>
    </dgm:pt>
    <dgm:pt modelId="{A32CD072-A3F7-4125-B629-67BA88F26416}" type="pres">
      <dgm:prSet presAssocID="{AC353003-D567-443E-B871-986E8317EAF0}" presName="parTrans" presStyleLbl="bgSibTrans2D1" presStyleIdx="1" presStyleCnt="3"/>
      <dgm:spPr/>
      <dgm:t>
        <a:bodyPr/>
        <a:lstStyle/>
        <a:p>
          <a:endParaRPr lang="it-IT"/>
        </a:p>
      </dgm:t>
    </dgm:pt>
    <dgm:pt modelId="{F3CFF6EC-F34F-4EF7-AD85-D57C9F19C9D6}" type="pres">
      <dgm:prSet presAssocID="{49EA52C3-0615-4BFE-9351-AFCC4A0D4980}" presName="node" presStyleLbl="node1" presStyleIdx="1" presStyleCnt="3">
        <dgm:presLayoutVars>
          <dgm:bulletEnabled val="1"/>
        </dgm:presLayoutVars>
      </dgm:prSet>
      <dgm:spPr/>
      <dgm:t>
        <a:bodyPr/>
        <a:lstStyle/>
        <a:p>
          <a:endParaRPr lang="it-IT"/>
        </a:p>
      </dgm:t>
    </dgm:pt>
    <dgm:pt modelId="{5A24E120-046F-4F10-AAEC-CE16B36C1B59}" type="pres">
      <dgm:prSet presAssocID="{3826625F-E543-490C-8ADF-FB6B4DDC57C9}" presName="parTrans" presStyleLbl="bgSibTrans2D1" presStyleIdx="2" presStyleCnt="3"/>
      <dgm:spPr/>
      <dgm:t>
        <a:bodyPr/>
        <a:lstStyle/>
        <a:p>
          <a:endParaRPr lang="it-IT"/>
        </a:p>
      </dgm:t>
    </dgm:pt>
    <dgm:pt modelId="{5A3A855A-72B6-48D3-A8A8-63408017C0E6}" type="pres">
      <dgm:prSet presAssocID="{6DA36E92-88D3-458C-B35A-8E36188EF959}" presName="node" presStyleLbl="node1" presStyleIdx="2" presStyleCnt="3">
        <dgm:presLayoutVars>
          <dgm:bulletEnabled val="1"/>
        </dgm:presLayoutVars>
      </dgm:prSet>
      <dgm:spPr/>
      <dgm:t>
        <a:bodyPr/>
        <a:lstStyle/>
        <a:p>
          <a:endParaRPr lang="it-IT"/>
        </a:p>
      </dgm:t>
    </dgm:pt>
  </dgm:ptLst>
  <dgm:cxnLst>
    <dgm:cxn modelId="{95C85E3B-B327-4107-831C-DC6547328A57}" type="presOf" srcId="{579BA49B-A3FF-434B-97AE-5EC2DA58C677}" destId="{554CA88C-9BA7-4577-80F1-3A8AB4C25679}" srcOrd="0" destOrd="0" presId="urn:microsoft.com/office/officeart/2005/8/layout/radial4"/>
    <dgm:cxn modelId="{E19DB5E2-38F6-47F8-B563-BC4421AC3B0B}" srcId="{DC138C97-C137-43E9-B9BA-37ABEFA352BB}" destId="{3E10DBBA-4C20-4656-94DE-CF46839C7F96}" srcOrd="0" destOrd="0" parTransId="{A9EBD0E5-46A7-4287-A178-80CF9B49CA13}" sibTransId="{794DE999-329B-4B1A-AAB9-FF204F289E59}"/>
    <dgm:cxn modelId="{E8D5E498-59B2-4C6C-94ED-59EC30A2E451}" srcId="{3E10DBBA-4C20-4656-94DE-CF46839C7F96}" destId="{579BA49B-A3FF-434B-97AE-5EC2DA58C677}" srcOrd="0" destOrd="0" parTransId="{C8FE04A3-8228-4CC8-8C0F-44AAF7C2BD74}" sibTransId="{DAE51136-8708-4E08-9227-91998575924E}"/>
    <dgm:cxn modelId="{DE0D35DA-53B5-4112-8F56-D0C9458AEE9F}" type="presOf" srcId="{3826625F-E543-490C-8ADF-FB6B4DDC57C9}" destId="{5A24E120-046F-4F10-AAEC-CE16B36C1B59}" srcOrd="0" destOrd="0" presId="urn:microsoft.com/office/officeart/2005/8/layout/radial4"/>
    <dgm:cxn modelId="{960155DF-FBAA-4D6B-AE7E-36FE91F9B9A4}" type="presOf" srcId="{3E10DBBA-4C20-4656-94DE-CF46839C7F96}" destId="{9E9F4DAF-4BCF-413E-B91E-65FE6A3F6441}" srcOrd="0" destOrd="0" presId="urn:microsoft.com/office/officeart/2005/8/layout/radial4"/>
    <dgm:cxn modelId="{373013B0-1BB7-45D7-A8B9-2F5C58157CC9}" type="presOf" srcId="{AC353003-D567-443E-B871-986E8317EAF0}" destId="{A32CD072-A3F7-4125-B629-67BA88F26416}" srcOrd="0" destOrd="0" presId="urn:microsoft.com/office/officeart/2005/8/layout/radial4"/>
    <dgm:cxn modelId="{1233B2C2-2FAD-45A5-AD5D-71B5C555A91B}" type="presOf" srcId="{C8FE04A3-8228-4CC8-8C0F-44AAF7C2BD74}" destId="{73B6E3DD-F6B3-4E8C-B417-9C4CD53F7F85}" srcOrd="0" destOrd="0" presId="urn:microsoft.com/office/officeart/2005/8/layout/radial4"/>
    <dgm:cxn modelId="{FF527DE7-CE90-44C7-84BC-E20DAC15D7F9}" type="presOf" srcId="{6DA36E92-88D3-458C-B35A-8E36188EF959}" destId="{5A3A855A-72B6-48D3-A8A8-63408017C0E6}" srcOrd="0" destOrd="0" presId="urn:microsoft.com/office/officeart/2005/8/layout/radial4"/>
    <dgm:cxn modelId="{327FF01A-307E-469C-95AD-07DC428C28F2}" srcId="{3E10DBBA-4C20-4656-94DE-CF46839C7F96}" destId="{49EA52C3-0615-4BFE-9351-AFCC4A0D4980}" srcOrd="1" destOrd="0" parTransId="{AC353003-D567-443E-B871-986E8317EAF0}" sibTransId="{9CC5DF2C-1CA6-4F79-BD16-FEF56254A035}"/>
    <dgm:cxn modelId="{049280BF-25BC-4CCC-BB24-EECC9FC5020D}" type="presOf" srcId="{49EA52C3-0615-4BFE-9351-AFCC4A0D4980}" destId="{F3CFF6EC-F34F-4EF7-AD85-D57C9F19C9D6}" srcOrd="0" destOrd="0" presId="urn:microsoft.com/office/officeart/2005/8/layout/radial4"/>
    <dgm:cxn modelId="{2111BB30-D51B-4C4F-92B7-A7A8F86D17D8}" type="presOf" srcId="{DC138C97-C137-43E9-B9BA-37ABEFA352BB}" destId="{AEC36F26-AC7A-43E5-9780-1B29D971CB44}" srcOrd="0" destOrd="0" presId="urn:microsoft.com/office/officeart/2005/8/layout/radial4"/>
    <dgm:cxn modelId="{97D103DB-6CC0-4460-A4D4-A03C2DA3F6A0}" srcId="{3E10DBBA-4C20-4656-94DE-CF46839C7F96}" destId="{6DA36E92-88D3-458C-B35A-8E36188EF959}" srcOrd="2" destOrd="0" parTransId="{3826625F-E543-490C-8ADF-FB6B4DDC57C9}" sibTransId="{2DAA1B2F-8042-412B-8F2C-701658D191A3}"/>
    <dgm:cxn modelId="{3CE17532-61A5-4EFD-AB76-FDD52F17CC59}" type="presParOf" srcId="{AEC36F26-AC7A-43E5-9780-1B29D971CB44}" destId="{9E9F4DAF-4BCF-413E-B91E-65FE6A3F6441}" srcOrd="0" destOrd="0" presId="urn:microsoft.com/office/officeart/2005/8/layout/radial4"/>
    <dgm:cxn modelId="{D0967A9F-AB03-49E1-9BAB-0A20F97F159C}" type="presParOf" srcId="{AEC36F26-AC7A-43E5-9780-1B29D971CB44}" destId="{73B6E3DD-F6B3-4E8C-B417-9C4CD53F7F85}" srcOrd="1" destOrd="0" presId="urn:microsoft.com/office/officeart/2005/8/layout/radial4"/>
    <dgm:cxn modelId="{B1D1C9BD-6591-41D5-B01E-5A6045E78A12}" type="presParOf" srcId="{AEC36F26-AC7A-43E5-9780-1B29D971CB44}" destId="{554CA88C-9BA7-4577-80F1-3A8AB4C25679}" srcOrd="2" destOrd="0" presId="urn:microsoft.com/office/officeart/2005/8/layout/radial4"/>
    <dgm:cxn modelId="{3655F800-D52C-4358-BD03-2B838FD34CB3}" type="presParOf" srcId="{AEC36F26-AC7A-43E5-9780-1B29D971CB44}" destId="{A32CD072-A3F7-4125-B629-67BA88F26416}" srcOrd="3" destOrd="0" presId="urn:microsoft.com/office/officeart/2005/8/layout/radial4"/>
    <dgm:cxn modelId="{E7F5EC72-4BD5-4D93-AB9E-D98918ED9BF6}" type="presParOf" srcId="{AEC36F26-AC7A-43E5-9780-1B29D971CB44}" destId="{F3CFF6EC-F34F-4EF7-AD85-D57C9F19C9D6}" srcOrd="4" destOrd="0" presId="urn:microsoft.com/office/officeart/2005/8/layout/radial4"/>
    <dgm:cxn modelId="{3C4513F1-E7FB-4448-95C7-942E59707C2D}" type="presParOf" srcId="{AEC36F26-AC7A-43E5-9780-1B29D971CB44}" destId="{5A24E120-046F-4F10-AAEC-CE16B36C1B59}" srcOrd="5" destOrd="0" presId="urn:microsoft.com/office/officeart/2005/8/layout/radial4"/>
    <dgm:cxn modelId="{73371E31-18E8-43D9-8267-EB15F02C32A6}" type="presParOf" srcId="{AEC36F26-AC7A-43E5-9780-1B29D971CB44}" destId="{5A3A855A-72B6-48D3-A8A8-63408017C0E6}" srcOrd="6" destOrd="0" presId="urn:microsoft.com/office/officeart/2005/8/layout/radial4"/>
  </dgm:cxnLst>
  <dgm:bg/>
  <dgm:whole/>
  <dgm:extLst>
    <a:ext uri="http://schemas.microsoft.com/office/drawing/2008/diagram">
      <dsp:dataModelExt xmlns:dsp="http://schemas.microsoft.com/office/drawing/2008/diagram" xmlns=""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60F57E9-425C-4308-9EE2-00BB46BAEA7E}" type="doc">
      <dgm:prSet loTypeId="urn:microsoft.com/office/officeart/2005/8/layout/hList3" loCatId="list" qsTypeId="urn:microsoft.com/office/officeart/2005/8/quickstyle/simple1" qsCatId="simple" csTypeId="urn:microsoft.com/office/officeart/2005/8/colors/colorful2" csCatId="colorful" phldr="1"/>
      <dgm:spPr/>
      <dgm:t>
        <a:bodyPr/>
        <a:lstStyle/>
        <a:p>
          <a:endParaRPr lang="it-IT"/>
        </a:p>
      </dgm:t>
    </dgm:pt>
    <dgm:pt modelId="{38D5B022-8091-48B3-9B64-66CA85D103F9}">
      <dgm:prSet phldrT="[Testo]"/>
      <dgm:spPr/>
      <dgm:t>
        <a:bodyPr/>
        <a:lstStyle/>
        <a:p>
          <a:r>
            <a:rPr lang="it-IT" dirty="0" err="1"/>
            <a:t>Processazione</a:t>
          </a:r>
          <a:r>
            <a:rPr lang="it-IT" dirty="0"/>
            <a:t> caso e attivazione </a:t>
          </a:r>
        </a:p>
      </dgm:t>
    </dgm:pt>
    <dgm:pt modelId="{BDE54CD4-A795-457F-AA70-FD893258E4DA}" type="parTrans" cxnId="{75C07EB0-141C-4403-AA82-2F422A09112C}">
      <dgm:prSet/>
      <dgm:spPr/>
      <dgm:t>
        <a:bodyPr/>
        <a:lstStyle/>
        <a:p>
          <a:endParaRPr lang="it-IT"/>
        </a:p>
      </dgm:t>
    </dgm:pt>
    <dgm:pt modelId="{2F179165-0195-42A0-9066-98A08A9029E2}" type="sibTrans" cxnId="{75C07EB0-141C-4403-AA82-2F422A09112C}">
      <dgm:prSet/>
      <dgm:spPr/>
      <dgm:t>
        <a:bodyPr/>
        <a:lstStyle/>
        <a:p>
          <a:endParaRPr lang="it-IT"/>
        </a:p>
      </dgm:t>
    </dgm:pt>
    <dgm:pt modelId="{86F5D0D1-1A61-46BC-BC6E-2F81A3588D8E}">
      <dgm:prSet phldrT="[Testo]"/>
      <dgm:spPr/>
      <dgm:t>
        <a:bodyPr/>
        <a:lstStyle/>
        <a:p>
          <a:r>
            <a:rPr lang="it-IT" dirty="0"/>
            <a:t>Assistente sociale ospedaliera per pazienti residenti a Bologna</a:t>
          </a:r>
        </a:p>
      </dgm:t>
    </dgm:pt>
    <dgm:pt modelId="{CBC1A1E8-32DE-415C-8ED4-EBBA8EC46CC0}" type="parTrans" cxnId="{6435A7A8-40BA-45F5-9F8A-D8C0650A9E6D}">
      <dgm:prSet/>
      <dgm:spPr/>
      <dgm:t>
        <a:bodyPr/>
        <a:lstStyle/>
        <a:p>
          <a:endParaRPr lang="it-IT"/>
        </a:p>
      </dgm:t>
    </dgm:pt>
    <dgm:pt modelId="{B28C1F3A-ABCD-454F-A2CD-ECE8422B989A}" type="sibTrans" cxnId="{6435A7A8-40BA-45F5-9F8A-D8C0650A9E6D}">
      <dgm:prSet/>
      <dgm:spPr/>
      <dgm:t>
        <a:bodyPr/>
        <a:lstStyle/>
        <a:p>
          <a:endParaRPr lang="it-IT"/>
        </a:p>
      </dgm:t>
    </dgm:pt>
    <dgm:pt modelId="{E890BE02-A519-4D44-AB70-4916F17D16D1}">
      <dgm:prSet phldrT="[Testo]"/>
      <dgm:spPr/>
      <dgm:t>
        <a:bodyPr/>
        <a:lstStyle/>
        <a:p>
          <a:r>
            <a:rPr lang="it-IT" dirty="0"/>
            <a:t>Assistente sociale territoriale pazienti </a:t>
          </a:r>
          <a:r>
            <a:rPr lang="it-IT" u="sng" dirty="0"/>
            <a:t>non</a:t>
          </a:r>
          <a:r>
            <a:rPr lang="it-IT" dirty="0"/>
            <a:t> residenti a Bologna</a:t>
          </a:r>
        </a:p>
      </dgm:t>
    </dgm:pt>
    <dgm:pt modelId="{5CAE8F8A-09B8-47F7-917A-137354ECB20A}" type="parTrans" cxnId="{6DD26E00-BAE9-4FC0-BB14-9A2C7D0CEDEA}">
      <dgm:prSet/>
      <dgm:spPr/>
      <dgm:t>
        <a:bodyPr/>
        <a:lstStyle/>
        <a:p>
          <a:endParaRPr lang="it-IT"/>
        </a:p>
      </dgm:t>
    </dgm:pt>
    <dgm:pt modelId="{AE94CFC7-DAAE-4C8F-9B50-01F5A2F20B64}" type="sibTrans" cxnId="{6DD26E00-BAE9-4FC0-BB14-9A2C7D0CEDEA}">
      <dgm:prSet/>
      <dgm:spPr/>
      <dgm:t>
        <a:bodyPr/>
        <a:lstStyle/>
        <a:p>
          <a:endParaRPr lang="it-IT"/>
        </a:p>
      </dgm:t>
    </dgm:pt>
    <dgm:pt modelId="{67223149-38D8-4F33-8C1E-FAC1E568B7BC}">
      <dgm:prSet phldrT="[Testo]"/>
      <dgm:spPr/>
      <dgm:t>
        <a:bodyPr/>
        <a:lstStyle/>
        <a:p>
          <a:r>
            <a:rPr lang="it-IT" dirty="0" err="1"/>
            <a:t>Pr.I.S</a:t>
          </a:r>
          <a:r>
            <a:rPr lang="it-IT" dirty="0"/>
            <a:t>. Casalecchio</a:t>
          </a:r>
        </a:p>
        <a:p>
          <a:r>
            <a:rPr lang="it-IT" dirty="0"/>
            <a:t>pazienti residenti Distretto </a:t>
          </a:r>
        </a:p>
        <a:p>
          <a:r>
            <a:rPr lang="it-IT" dirty="0" err="1"/>
            <a:t>Reno-Lavino-Samoggia</a:t>
          </a:r>
          <a:endParaRPr lang="it-IT" dirty="0"/>
        </a:p>
      </dgm:t>
    </dgm:pt>
    <dgm:pt modelId="{E6F3EF28-0D9A-44E7-A478-3C5E2221A5D6}" type="parTrans" cxnId="{C8934366-DB18-4784-9EDC-DB79152B4805}">
      <dgm:prSet/>
      <dgm:spPr/>
      <dgm:t>
        <a:bodyPr/>
        <a:lstStyle/>
        <a:p>
          <a:endParaRPr lang="it-IT"/>
        </a:p>
      </dgm:t>
    </dgm:pt>
    <dgm:pt modelId="{0667174C-E7F2-4E83-B60B-9EEA98AEA922}" type="sibTrans" cxnId="{C8934366-DB18-4784-9EDC-DB79152B4805}">
      <dgm:prSet/>
      <dgm:spPr/>
      <dgm:t>
        <a:bodyPr/>
        <a:lstStyle/>
        <a:p>
          <a:endParaRPr lang="it-IT"/>
        </a:p>
      </dgm:t>
    </dgm:pt>
    <dgm:pt modelId="{1CD34285-C9A0-41EB-A67A-36C9DF2B55D4}" type="pres">
      <dgm:prSet presAssocID="{A60F57E9-425C-4308-9EE2-00BB46BAEA7E}" presName="composite" presStyleCnt="0">
        <dgm:presLayoutVars>
          <dgm:chMax val="1"/>
          <dgm:dir/>
          <dgm:resizeHandles val="exact"/>
        </dgm:presLayoutVars>
      </dgm:prSet>
      <dgm:spPr/>
      <dgm:t>
        <a:bodyPr/>
        <a:lstStyle/>
        <a:p>
          <a:endParaRPr lang="it-IT"/>
        </a:p>
      </dgm:t>
    </dgm:pt>
    <dgm:pt modelId="{D2A2BC85-4A92-4835-9A2C-CE2A5DB555A6}" type="pres">
      <dgm:prSet presAssocID="{38D5B022-8091-48B3-9B64-66CA85D103F9}" presName="roof" presStyleLbl="dkBgShp" presStyleIdx="0" presStyleCnt="2"/>
      <dgm:spPr/>
      <dgm:t>
        <a:bodyPr/>
        <a:lstStyle/>
        <a:p>
          <a:endParaRPr lang="it-IT"/>
        </a:p>
      </dgm:t>
    </dgm:pt>
    <dgm:pt modelId="{6FE8EFA3-5CAC-46E0-BEDF-43B8251A1652}" type="pres">
      <dgm:prSet presAssocID="{38D5B022-8091-48B3-9B64-66CA85D103F9}" presName="pillars" presStyleCnt="0"/>
      <dgm:spPr/>
    </dgm:pt>
    <dgm:pt modelId="{3D6F91E1-295B-40F9-85CB-2BD3CBFA2F45}" type="pres">
      <dgm:prSet presAssocID="{38D5B022-8091-48B3-9B64-66CA85D103F9}" presName="pillar1" presStyleLbl="node1" presStyleIdx="0" presStyleCnt="3">
        <dgm:presLayoutVars>
          <dgm:bulletEnabled val="1"/>
        </dgm:presLayoutVars>
      </dgm:prSet>
      <dgm:spPr/>
      <dgm:t>
        <a:bodyPr/>
        <a:lstStyle/>
        <a:p>
          <a:endParaRPr lang="it-IT"/>
        </a:p>
      </dgm:t>
    </dgm:pt>
    <dgm:pt modelId="{9DB5DF6D-6C16-4FFB-B609-FE9C5697A4EE}" type="pres">
      <dgm:prSet presAssocID="{E890BE02-A519-4D44-AB70-4916F17D16D1}" presName="pillarX" presStyleLbl="node1" presStyleIdx="1" presStyleCnt="3">
        <dgm:presLayoutVars>
          <dgm:bulletEnabled val="1"/>
        </dgm:presLayoutVars>
      </dgm:prSet>
      <dgm:spPr/>
      <dgm:t>
        <a:bodyPr/>
        <a:lstStyle/>
        <a:p>
          <a:endParaRPr lang="it-IT"/>
        </a:p>
      </dgm:t>
    </dgm:pt>
    <dgm:pt modelId="{38891BBA-D1D1-4B38-BF0E-4D7D37A04F2E}" type="pres">
      <dgm:prSet presAssocID="{67223149-38D8-4F33-8C1E-FAC1E568B7BC}" presName="pillarX" presStyleLbl="node1" presStyleIdx="2" presStyleCnt="3">
        <dgm:presLayoutVars>
          <dgm:bulletEnabled val="1"/>
        </dgm:presLayoutVars>
      </dgm:prSet>
      <dgm:spPr/>
      <dgm:t>
        <a:bodyPr/>
        <a:lstStyle/>
        <a:p>
          <a:endParaRPr lang="it-IT"/>
        </a:p>
      </dgm:t>
    </dgm:pt>
    <dgm:pt modelId="{DA812AE3-DD92-4B79-AC64-117A59D5D3D1}" type="pres">
      <dgm:prSet presAssocID="{38D5B022-8091-48B3-9B64-66CA85D103F9}" presName="base" presStyleLbl="dkBgShp" presStyleIdx="1" presStyleCnt="2"/>
      <dgm:spPr/>
    </dgm:pt>
  </dgm:ptLst>
  <dgm:cxnLst>
    <dgm:cxn modelId="{ED7514C4-6E28-4C41-8478-68A6662622A1}" type="presOf" srcId="{86F5D0D1-1A61-46BC-BC6E-2F81A3588D8E}" destId="{3D6F91E1-295B-40F9-85CB-2BD3CBFA2F45}" srcOrd="0" destOrd="0" presId="urn:microsoft.com/office/officeart/2005/8/layout/hList3"/>
    <dgm:cxn modelId="{969E465F-140D-48D1-9D07-F7CE995CA7C9}" type="presOf" srcId="{38D5B022-8091-48B3-9B64-66CA85D103F9}" destId="{D2A2BC85-4A92-4835-9A2C-CE2A5DB555A6}" srcOrd="0" destOrd="0" presId="urn:microsoft.com/office/officeart/2005/8/layout/hList3"/>
    <dgm:cxn modelId="{6435A7A8-40BA-45F5-9F8A-D8C0650A9E6D}" srcId="{38D5B022-8091-48B3-9B64-66CA85D103F9}" destId="{86F5D0D1-1A61-46BC-BC6E-2F81A3588D8E}" srcOrd="0" destOrd="0" parTransId="{CBC1A1E8-32DE-415C-8ED4-EBBA8EC46CC0}" sibTransId="{B28C1F3A-ABCD-454F-A2CD-ECE8422B989A}"/>
    <dgm:cxn modelId="{6DD26E00-BAE9-4FC0-BB14-9A2C7D0CEDEA}" srcId="{38D5B022-8091-48B3-9B64-66CA85D103F9}" destId="{E890BE02-A519-4D44-AB70-4916F17D16D1}" srcOrd="1" destOrd="0" parTransId="{5CAE8F8A-09B8-47F7-917A-137354ECB20A}" sibTransId="{AE94CFC7-DAAE-4C8F-9B50-01F5A2F20B64}"/>
    <dgm:cxn modelId="{C8934366-DB18-4784-9EDC-DB79152B4805}" srcId="{38D5B022-8091-48B3-9B64-66CA85D103F9}" destId="{67223149-38D8-4F33-8C1E-FAC1E568B7BC}" srcOrd="2" destOrd="0" parTransId="{E6F3EF28-0D9A-44E7-A478-3C5E2221A5D6}" sibTransId="{0667174C-E7F2-4E83-B60B-9EEA98AEA922}"/>
    <dgm:cxn modelId="{75C07EB0-141C-4403-AA82-2F422A09112C}" srcId="{A60F57E9-425C-4308-9EE2-00BB46BAEA7E}" destId="{38D5B022-8091-48B3-9B64-66CA85D103F9}" srcOrd="0" destOrd="0" parTransId="{BDE54CD4-A795-457F-AA70-FD893258E4DA}" sibTransId="{2F179165-0195-42A0-9066-98A08A9029E2}"/>
    <dgm:cxn modelId="{C9C49E4C-E325-44C8-8B80-FDD65EFBC083}" type="presOf" srcId="{A60F57E9-425C-4308-9EE2-00BB46BAEA7E}" destId="{1CD34285-C9A0-41EB-A67A-36C9DF2B55D4}" srcOrd="0" destOrd="0" presId="urn:microsoft.com/office/officeart/2005/8/layout/hList3"/>
    <dgm:cxn modelId="{4300946E-6C3E-4326-81EA-9420AC5E8384}" type="presOf" srcId="{67223149-38D8-4F33-8C1E-FAC1E568B7BC}" destId="{38891BBA-D1D1-4B38-BF0E-4D7D37A04F2E}" srcOrd="0" destOrd="0" presId="urn:microsoft.com/office/officeart/2005/8/layout/hList3"/>
    <dgm:cxn modelId="{3AAF9C46-FF0F-4770-A386-07D67DD14B51}" type="presOf" srcId="{E890BE02-A519-4D44-AB70-4916F17D16D1}" destId="{9DB5DF6D-6C16-4FFB-B609-FE9C5697A4EE}" srcOrd="0" destOrd="0" presId="urn:microsoft.com/office/officeart/2005/8/layout/hList3"/>
    <dgm:cxn modelId="{EFFA4C02-EC52-423F-9490-667F2BBA1C9A}" type="presParOf" srcId="{1CD34285-C9A0-41EB-A67A-36C9DF2B55D4}" destId="{D2A2BC85-4A92-4835-9A2C-CE2A5DB555A6}" srcOrd="0" destOrd="0" presId="urn:microsoft.com/office/officeart/2005/8/layout/hList3"/>
    <dgm:cxn modelId="{365B1CFE-19AE-41C8-8FEA-14E7F476C239}" type="presParOf" srcId="{1CD34285-C9A0-41EB-A67A-36C9DF2B55D4}" destId="{6FE8EFA3-5CAC-46E0-BEDF-43B8251A1652}" srcOrd="1" destOrd="0" presId="urn:microsoft.com/office/officeart/2005/8/layout/hList3"/>
    <dgm:cxn modelId="{F8B649A5-0677-4D10-A2AC-0829AFD1C402}" type="presParOf" srcId="{6FE8EFA3-5CAC-46E0-BEDF-43B8251A1652}" destId="{3D6F91E1-295B-40F9-85CB-2BD3CBFA2F45}" srcOrd="0" destOrd="0" presId="urn:microsoft.com/office/officeart/2005/8/layout/hList3"/>
    <dgm:cxn modelId="{40FD4DC2-1920-428B-918B-72635DDEBB60}" type="presParOf" srcId="{6FE8EFA3-5CAC-46E0-BEDF-43B8251A1652}" destId="{9DB5DF6D-6C16-4FFB-B609-FE9C5697A4EE}" srcOrd="1" destOrd="0" presId="urn:microsoft.com/office/officeart/2005/8/layout/hList3"/>
    <dgm:cxn modelId="{5ABEC1DD-9C3C-4733-A6D3-D9E37161B240}" type="presParOf" srcId="{6FE8EFA3-5CAC-46E0-BEDF-43B8251A1652}" destId="{38891BBA-D1D1-4B38-BF0E-4D7D37A04F2E}" srcOrd="2" destOrd="0" presId="urn:microsoft.com/office/officeart/2005/8/layout/hList3"/>
    <dgm:cxn modelId="{068EAE7E-08DC-497C-94C8-E516C806AA03}" type="presParOf" srcId="{1CD34285-C9A0-41EB-A67A-36C9DF2B55D4}" destId="{DA812AE3-DD92-4B79-AC64-117A59D5D3D1}" srcOrd="2" destOrd="0" presId="urn:microsoft.com/office/officeart/2005/8/layout/hList3"/>
  </dgm:cxnLst>
  <dgm:bg/>
  <dgm:whole/>
  <dgm:extLst>
    <a:ext uri="http://schemas.microsoft.com/office/drawing/2008/diagram">
      <dsp:dataModelExt xmlns:dsp="http://schemas.microsoft.com/office/drawing/2008/diagram" xmlns=""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3DA6A98-AEB6-419B-9BD2-B10334DBA70E}" type="doc">
      <dgm:prSet loTypeId="urn:microsoft.com/office/officeart/2005/8/layout/hProcess3" loCatId="process" qsTypeId="urn:microsoft.com/office/officeart/2005/8/quickstyle/simple1" qsCatId="simple" csTypeId="urn:microsoft.com/office/officeart/2005/8/colors/colorful2" csCatId="colorful" phldr="1"/>
      <dgm:spPr/>
    </dgm:pt>
    <dgm:pt modelId="{A2E18626-9EBF-45FD-8CB1-931963284854}">
      <dgm:prSet phldrT="[Testo]"/>
      <dgm:spPr/>
      <dgm:t>
        <a:bodyPr/>
        <a:lstStyle/>
        <a:p>
          <a:r>
            <a:rPr lang="it-IT" dirty="0" smtClean="0"/>
            <a:t>Infermiere PS </a:t>
          </a:r>
          <a:endParaRPr lang="it-IT" dirty="0"/>
        </a:p>
      </dgm:t>
    </dgm:pt>
    <dgm:pt modelId="{7F95C985-848B-4C3B-96B6-5CC0F44E8380}" type="parTrans" cxnId="{10D1D458-312A-49EF-80E5-40D286C136AB}">
      <dgm:prSet/>
      <dgm:spPr/>
      <dgm:t>
        <a:bodyPr/>
        <a:lstStyle/>
        <a:p>
          <a:endParaRPr lang="it-IT"/>
        </a:p>
      </dgm:t>
    </dgm:pt>
    <dgm:pt modelId="{3535875B-ACD3-4616-8F91-778B53FCDC91}" type="sibTrans" cxnId="{10D1D458-312A-49EF-80E5-40D286C136AB}">
      <dgm:prSet/>
      <dgm:spPr/>
      <dgm:t>
        <a:bodyPr/>
        <a:lstStyle/>
        <a:p>
          <a:endParaRPr lang="it-IT"/>
        </a:p>
      </dgm:t>
    </dgm:pt>
    <dgm:pt modelId="{41363DE2-417A-400D-88F1-4745347A0B71}">
      <dgm:prSet phldrT="[Testo]"/>
      <dgm:spPr/>
      <dgm:t>
        <a:bodyPr/>
        <a:lstStyle/>
        <a:p>
          <a:r>
            <a:rPr lang="it-IT" dirty="0" smtClean="0"/>
            <a:t>  dimissione</a:t>
          </a:r>
        </a:p>
        <a:p>
          <a:r>
            <a:rPr lang="it-IT" dirty="0" smtClean="0"/>
            <a:t>Protetta </a:t>
          </a:r>
          <a:endParaRPr lang="it-IT" dirty="0"/>
        </a:p>
      </dgm:t>
    </dgm:pt>
    <dgm:pt modelId="{793DC5D9-AE48-46F1-9ECB-271B5064F529}" type="parTrans" cxnId="{551969F0-32E6-40E4-8905-73A83D2881EF}">
      <dgm:prSet/>
      <dgm:spPr/>
      <dgm:t>
        <a:bodyPr/>
        <a:lstStyle/>
        <a:p>
          <a:endParaRPr lang="it-IT"/>
        </a:p>
      </dgm:t>
    </dgm:pt>
    <dgm:pt modelId="{9495859B-8AF6-4C02-A635-56E3DB23C8DB}" type="sibTrans" cxnId="{551969F0-32E6-40E4-8905-73A83D2881EF}">
      <dgm:prSet/>
      <dgm:spPr/>
      <dgm:t>
        <a:bodyPr/>
        <a:lstStyle/>
        <a:p>
          <a:endParaRPr lang="it-IT"/>
        </a:p>
      </dgm:t>
    </dgm:pt>
    <dgm:pt modelId="{F08DDA2A-703C-4F96-BFF5-8510F4FB1ECA}">
      <dgm:prSet phldrT="[Testo]"/>
      <dgm:spPr/>
      <dgm:t>
        <a:bodyPr/>
        <a:lstStyle/>
        <a:p>
          <a:r>
            <a:rPr lang="it-IT" dirty="0" err="1" smtClean="0"/>
            <a:t>Garsia</a:t>
          </a:r>
          <a:r>
            <a:rPr lang="it-IT" smtClean="0"/>
            <a:t> </a:t>
          </a:r>
          <a:endParaRPr lang="it-IT" dirty="0"/>
        </a:p>
      </dgm:t>
    </dgm:pt>
    <dgm:pt modelId="{11BB4019-870A-40C2-8550-AFDF9A300A1C}" type="parTrans" cxnId="{2845D0F9-B981-42BB-ADBD-A7694BC4A113}">
      <dgm:prSet/>
      <dgm:spPr/>
      <dgm:t>
        <a:bodyPr/>
        <a:lstStyle/>
        <a:p>
          <a:endParaRPr lang="it-IT"/>
        </a:p>
      </dgm:t>
    </dgm:pt>
    <dgm:pt modelId="{B5C8CF2A-FDA3-40A8-AAF6-034D8D57A53E}" type="sibTrans" cxnId="{2845D0F9-B981-42BB-ADBD-A7694BC4A113}">
      <dgm:prSet/>
      <dgm:spPr/>
      <dgm:t>
        <a:bodyPr/>
        <a:lstStyle/>
        <a:p>
          <a:endParaRPr lang="it-IT"/>
        </a:p>
      </dgm:t>
    </dgm:pt>
    <dgm:pt modelId="{30C89191-1333-4386-BDA0-012DD6BB40DF}" type="pres">
      <dgm:prSet presAssocID="{23DA6A98-AEB6-419B-9BD2-B10334DBA70E}" presName="Name0" presStyleCnt="0">
        <dgm:presLayoutVars>
          <dgm:dir/>
          <dgm:animLvl val="lvl"/>
          <dgm:resizeHandles val="exact"/>
        </dgm:presLayoutVars>
      </dgm:prSet>
      <dgm:spPr/>
    </dgm:pt>
    <dgm:pt modelId="{DA88A95D-B36F-4DE8-AFAC-EF69B9B5908B}" type="pres">
      <dgm:prSet presAssocID="{23DA6A98-AEB6-419B-9BD2-B10334DBA70E}" presName="dummy" presStyleCnt="0"/>
      <dgm:spPr/>
    </dgm:pt>
    <dgm:pt modelId="{4691D57B-53D6-4351-A866-4B5681D3FE67}" type="pres">
      <dgm:prSet presAssocID="{23DA6A98-AEB6-419B-9BD2-B10334DBA70E}" presName="linH" presStyleCnt="0"/>
      <dgm:spPr/>
    </dgm:pt>
    <dgm:pt modelId="{66213294-F01D-4BC1-A6FE-519DE9BD9317}" type="pres">
      <dgm:prSet presAssocID="{23DA6A98-AEB6-419B-9BD2-B10334DBA70E}" presName="padding1" presStyleCnt="0"/>
      <dgm:spPr/>
    </dgm:pt>
    <dgm:pt modelId="{74F5131A-BA39-4819-B44A-A147FB008FAB}" type="pres">
      <dgm:prSet presAssocID="{A2E18626-9EBF-45FD-8CB1-931963284854}" presName="linV" presStyleCnt="0"/>
      <dgm:spPr/>
    </dgm:pt>
    <dgm:pt modelId="{D795BA80-2D83-462C-BF21-86F5D10DD20C}" type="pres">
      <dgm:prSet presAssocID="{A2E18626-9EBF-45FD-8CB1-931963284854}" presName="spVertical1" presStyleCnt="0"/>
      <dgm:spPr/>
    </dgm:pt>
    <dgm:pt modelId="{67768667-4966-4B39-8498-D344BCFAB10F}" type="pres">
      <dgm:prSet presAssocID="{A2E18626-9EBF-45FD-8CB1-931963284854}" presName="parTx" presStyleLbl="revTx" presStyleIdx="0" presStyleCnt="3">
        <dgm:presLayoutVars>
          <dgm:chMax val="0"/>
          <dgm:chPref val="0"/>
          <dgm:bulletEnabled val="1"/>
        </dgm:presLayoutVars>
      </dgm:prSet>
      <dgm:spPr/>
      <dgm:t>
        <a:bodyPr/>
        <a:lstStyle/>
        <a:p>
          <a:endParaRPr lang="it-IT"/>
        </a:p>
      </dgm:t>
    </dgm:pt>
    <dgm:pt modelId="{1D62B8CD-E9E0-44DB-AF78-B0ADFAA244C4}" type="pres">
      <dgm:prSet presAssocID="{A2E18626-9EBF-45FD-8CB1-931963284854}" presName="spVertical2" presStyleCnt="0"/>
      <dgm:spPr/>
    </dgm:pt>
    <dgm:pt modelId="{D4CE196A-2151-4A4D-991A-ABAF68A7707C}" type="pres">
      <dgm:prSet presAssocID="{A2E18626-9EBF-45FD-8CB1-931963284854}" presName="spVertical3" presStyleCnt="0"/>
      <dgm:spPr/>
    </dgm:pt>
    <dgm:pt modelId="{EA75AF82-F048-41D7-9983-7D6CCB5D93F8}" type="pres">
      <dgm:prSet presAssocID="{3535875B-ACD3-4616-8F91-778B53FCDC91}" presName="space" presStyleCnt="0"/>
      <dgm:spPr/>
    </dgm:pt>
    <dgm:pt modelId="{24E2C3F3-AB55-4928-8828-664B566FF089}" type="pres">
      <dgm:prSet presAssocID="{41363DE2-417A-400D-88F1-4745347A0B71}" presName="linV" presStyleCnt="0"/>
      <dgm:spPr/>
    </dgm:pt>
    <dgm:pt modelId="{4B318E56-D8AA-4AD8-8E2A-F0BF55E7BEF0}" type="pres">
      <dgm:prSet presAssocID="{41363DE2-417A-400D-88F1-4745347A0B71}" presName="spVertical1" presStyleCnt="0"/>
      <dgm:spPr/>
    </dgm:pt>
    <dgm:pt modelId="{E13D0CD3-D390-4AD7-AE55-4F0E7FF03B3C}" type="pres">
      <dgm:prSet presAssocID="{41363DE2-417A-400D-88F1-4745347A0B71}" presName="parTx" presStyleLbl="revTx" presStyleIdx="1" presStyleCnt="3">
        <dgm:presLayoutVars>
          <dgm:chMax val="0"/>
          <dgm:chPref val="0"/>
          <dgm:bulletEnabled val="1"/>
        </dgm:presLayoutVars>
      </dgm:prSet>
      <dgm:spPr/>
      <dgm:t>
        <a:bodyPr/>
        <a:lstStyle/>
        <a:p>
          <a:endParaRPr lang="it-IT"/>
        </a:p>
      </dgm:t>
    </dgm:pt>
    <dgm:pt modelId="{E66B021A-C166-46FF-B035-568594C715EF}" type="pres">
      <dgm:prSet presAssocID="{41363DE2-417A-400D-88F1-4745347A0B71}" presName="spVertical2" presStyleCnt="0"/>
      <dgm:spPr/>
    </dgm:pt>
    <dgm:pt modelId="{319C88B0-3D11-4C42-AF56-1FEC91A4555A}" type="pres">
      <dgm:prSet presAssocID="{41363DE2-417A-400D-88F1-4745347A0B71}" presName="spVertical3" presStyleCnt="0"/>
      <dgm:spPr/>
    </dgm:pt>
    <dgm:pt modelId="{F1957DA1-E60C-44F8-AFFD-114AD7DF889A}" type="pres">
      <dgm:prSet presAssocID="{9495859B-8AF6-4C02-A635-56E3DB23C8DB}" presName="space" presStyleCnt="0"/>
      <dgm:spPr/>
    </dgm:pt>
    <dgm:pt modelId="{9F362D3A-E8F4-4BD1-A707-1B4015E5D9AE}" type="pres">
      <dgm:prSet presAssocID="{F08DDA2A-703C-4F96-BFF5-8510F4FB1ECA}" presName="linV" presStyleCnt="0"/>
      <dgm:spPr/>
    </dgm:pt>
    <dgm:pt modelId="{B64F8836-ED81-48F7-85E7-9301D0407B94}" type="pres">
      <dgm:prSet presAssocID="{F08DDA2A-703C-4F96-BFF5-8510F4FB1ECA}" presName="spVertical1" presStyleCnt="0"/>
      <dgm:spPr/>
    </dgm:pt>
    <dgm:pt modelId="{0A58C43A-D9FA-44E2-82CD-78762A24489E}" type="pres">
      <dgm:prSet presAssocID="{F08DDA2A-703C-4F96-BFF5-8510F4FB1ECA}" presName="parTx" presStyleLbl="revTx" presStyleIdx="2" presStyleCnt="3">
        <dgm:presLayoutVars>
          <dgm:chMax val="0"/>
          <dgm:chPref val="0"/>
          <dgm:bulletEnabled val="1"/>
        </dgm:presLayoutVars>
      </dgm:prSet>
      <dgm:spPr/>
      <dgm:t>
        <a:bodyPr/>
        <a:lstStyle/>
        <a:p>
          <a:endParaRPr lang="it-IT"/>
        </a:p>
      </dgm:t>
    </dgm:pt>
    <dgm:pt modelId="{C7202C6D-6FAA-4211-9112-EB361C0A47F0}" type="pres">
      <dgm:prSet presAssocID="{F08DDA2A-703C-4F96-BFF5-8510F4FB1ECA}" presName="spVertical2" presStyleCnt="0"/>
      <dgm:spPr/>
    </dgm:pt>
    <dgm:pt modelId="{BA0B9D96-6223-49B3-8B6A-EE81C44E0580}" type="pres">
      <dgm:prSet presAssocID="{F08DDA2A-703C-4F96-BFF5-8510F4FB1ECA}" presName="spVertical3" presStyleCnt="0"/>
      <dgm:spPr/>
    </dgm:pt>
    <dgm:pt modelId="{C632494A-DB2F-4862-9E81-85536B9239C2}" type="pres">
      <dgm:prSet presAssocID="{23DA6A98-AEB6-419B-9BD2-B10334DBA70E}" presName="padding2" presStyleCnt="0"/>
      <dgm:spPr/>
    </dgm:pt>
    <dgm:pt modelId="{6B78E8B9-B59B-4420-9C5D-3E40FFEC5E99}" type="pres">
      <dgm:prSet presAssocID="{23DA6A98-AEB6-419B-9BD2-B10334DBA70E}" presName="negArrow" presStyleCnt="0"/>
      <dgm:spPr/>
    </dgm:pt>
    <dgm:pt modelId="{8BA0F8DC-D004-4D3B-842E-5D13CC31A53F}" type="pres">
      <dgm:prSet presAssocID="{23DA6A98-AEB6-419B-9BD2-B10334DBA70E}" presName="backgroundArrow" presStyleLbl="node1" presStyleIdx="0" presStyleCnt="1"/>
      <dgm:spPr/>
    </dgm:pt>
  </dgm:ptLst>
  <dgm:cxnLst>
    <dgm:cxn modelId="{0F13E7B7-8DEC-46B1-A7E9-4D9EC8CE7275}" type="presOf" srcId="{23DA6A98-AEB6-419B-9BD2-B10334DBA70E}" destId="{30C89191-1333-4386-BDA0-012DD6BB40DF}" srcOrd="0" destOrd="0" presId="urn:microsoft.com/office/officeart/2005/8/layout/hProcess3"/>
    <dgm:cxn modelId="{C5B84CA4-03D2-4285-A4EF-94FBA143EA1C}" type="presOf" srcId="{41363DE2-417A-400D-88F1-4745347A0B71}" destId="{E13D0CD3-D390-4AD7-AE55-4F0E7FF03B3C}" srcOrd="0" destOrd="0" presId="urn:microsoft.com/office/officeart/2005/8/layout/hProcess3"/>
    <dgm:cxn modelId="{551969F0-32E6-40E4-8905-73A83D2881EF}" srcId="{23DA6A98-AEB6-419B-9BD2-B10334DBA70E}" destId="{41363DE2-417A-400D-88F1-4745347A0B71}" srcOrd="1" destOrd="0" parTransId="{793DC5D9-AE48-46F1-9ECB-271B5064F529}" sibTransId="{9495859B-8AF6-4C02-A635-56E3DB23C8DB}"/>
    <dgm:cxn modelId="{2845D0F9-B981-42BB-ADBD-A7694BC4A113}" srcId="{23DA6A98-AEB6-419B-9BD2-B10334DBA70E}" destId="{F08DDA2A-703C-4F96-BFF5-8510F4FB1ECA}" srcOrd="2" destOrd="0" parTransId="{11BB4019-870A-40C2-8550-AFDF9A300A1C}" sibTransId="{B5C8CF2A-FDA3-40A8-AAF6-034D8D57A53E}"/>
    <dgm:cxn modelId="{10D1D458-312A-49EF-80E5-40D286C136AB}" srcId="{23DA6A98-AEB6-419B-9BD2-B10334DBA70E}" destId="{A2E18626-9EBF-45FD-8CB1-931963284854}" srcOrd="0" destOrd="0" parTransId="{7F95C985-848B-4C3B-96B6-5CC0F44E8380}" sibTransId="{3535875B-ACD3-4616-8F91-778B53FCDC91}"/>
    <dgm:cxn modelId="{4FF9AC21-374C-4670-A060-375C0FABFA3D}" type="presOf" srcId="{F08DDA2A-703C-4F96-BFF5-8510F4FB1ECA}" destId="{0A58C43A-D9FA-44E2-82CD-78762A24489E}" srcOrd="0" destOrd="0" presId="urn:microsoft.com/office/officeart/2005/8/layout/hProcess3"/>
    <dgm:cxn modelId="{3A752A47-4EA7-4840-B505-20454C8A9E4F}" type="presOf" srcId="{A2E18626-9EBF-45FD-8CB1-931963284854}" destId="{67768667-4966-4B39-8498-D344BCFAB10F}" srcOrd="0" destOrd="0" presId="urn:microsoft.com/office/officeart/2005/8/layout/hProcess3"/>
    <dgm:cxn modelId="{AB9F0459-60DE-4AB1-B91F-BEC807614139}" type="presParOf" srcId="{30C89191-1333-4386-BDA0-012DD6BB40DF}" destId="{DA88A95D-B36F-4DE8-AFAC-EF69B9B5908B}" srcOrd="0" destOrd="0" presId="urn:microsoft.com/office/officeart/2005/8/layout/hProcess3"/>
    <dgm:cxn modelId="{6C7C496E-0E38-4777-9A87-C5C121E89546}" type="presParOf" srcId="{30C89191-1333-4386-BDA0-012DD6BB40DF}" destId="{4691D57B-53D6-4351-A866-4B5681D3FE67}" srcOrd="1" destOrd="0" presId="urn:microsoft.com/office/officeart/2005/8/layout/hProcess3"/>
    <dgm:cxn modelId="{1F67A8C7-8E39-4472-AF17-1D4E65B44A06}" type="presParOf" srcId="{4691D57B-53D6-4351-A866-4B5681D3FE67}" destId="{66213294-F01D-4BC1-A6FE-519DE9BD9317}" srcOrd="0" destOrd="0" presId="urn:microsoft.com/office/officeart/2005/8/layout/hProcess3"/>
    <dgm:cxn modelId="{6BC3926C-A1C5-4CD6-B637-4F59795BF579}" type="presParOf" srcId="{4691D57B-53D6-4351-A866-4B5681D3FE67}" destId="{74F5131A-BA39-4819-B44A-A147FB008FAB}" srcOrd="1" destOrd="0" presId="urn:microsoft.com/office/officeart/2005/8/layout/hProcess3"/>
    <dgm:cxn modelId="{25FE63E2-1F7E-4A02-981A-C24EDC22EA97}" type="presParOf" srcId="{74F5131A-BA39-4819-B44A-A147FB008FAB}" destId="{D795BA80-2D83-462C-BF21-86F5D10DD20C}" srcOrd="0" destOrd="0" presId="urn:microsoft.com/office/officeart/2005/8/layout/hProcess3"/>
    <dgm:cxn modelId="{FE60D219-7AA0-4771-9110-F4E4939EE16A}" type="presParOf" srcId="{74F5131A-BA39-4819-B44A-A147FB008FAB}" destId="{67768667-4966-4B39-8498-D344BCFAB10F}" srcOrd="1" destOrd="0" presId="urn:microsoft.com/office/officeart/2005/8/layout/hProcess3"/>
    <dgm:cxn modelId="{A0B20777-720B-45D6-9990-AEB92B9D7329}" type="presParOf" srcId="{74F5131A-BA39-4819-B44A-A147FB008FAB}" destId="{1D62B8CD-E9E0-44DB-AF78-B0ADFAA244C4}" srcOrd="2" destOrd="0" presId="urn:microsoft.com/office/officeart/2005/8/layout/hProcess3"/>
    <dgm:cxn modelId="{F4451A14-B5B5-4A67-A3C4-A70362E46CCE}" type="presParOf" srcId="{74F5131A-BA39-4819-B44A-A147FB008FAB}" destId="{D4CE196A-2151-4A4D-991A-ABAF68A7707C}" srcOrd="3" destOrd="0" presId="urn:microsoft.com/office/officeart/2005/8/layout/hProcess3"/>
    <dgm:cxn modelId="{B4C22D76-996E-434C-A0C6-7012D15EB8B6}" type="presParOf" srcId="{4691D57B-53D6-4351-A866-4B5681D3FE67}" destId="{EA75AF82-F048-41D7-9983-7D6CCB5D93F8}" srcOrd="2" destOrd="0" presId="urn:microsoft.com/office/officeart/2005/8/layout/hProcess3"/>
    <dgm:cxn modelId="{CF5CA320-023B-44F6-AF6C-8F42267AC631}" type="presParOf" srcId="{4691D57B-53D6-4351-A866-4B5681D3FE67}" destId="{24E2C3F3-AB55-4928-8828-664B566FF089}" srcOrd="3" destOrd="0" presId="urn:microsoft.com/office/officeart/2005/8/layout/hProcess3"/>
    <dgm:cxn modelId="{48C5F483-0C34-4282-85EC-E460BF8BA7AB}" type="presParOf" srcId="{24E2C3F3-AB55-4928-8828-664B566FF089}" destId="{4B318E56-D8AA-4AD8-8E2A-F0BF55E7BEF0}" srcOrd="0" destOrd="0" presId="urn:microsoft.com/office/officeart/2005/8/layout/hProcess3"/>
    <dgm:cxn modelId="{D2D5001C-DFD7-44F4-B513-AC91D15F2854}" type="presParOf" srcId="{24E2C3F3-AB55-4928-8828-664B566FF089}" destId="{E13D0CD3-D390-4AD7-AE55-4F0E7FF03B3C}" srcOrd="1" destOrd="0" presId="urn:microsoft.com/office/officeart/2005/8/layout/hProcess3"/>
    <dgm:cxn modelId="{C1D95A5C-2F66-449E-AC5F-87D63E17010E}" type="presParOf" srcId="{24E2C3F3-AB55-4928-8828-664B566FF089}" destId="{E66B021A-C166-46FF-B035-568594C715EF}" srcOrd="2" destOrd="0" presId="urn:microsoft.com/office/officeart/2005/8/layout/hProcess3"/>
    <dgm:cxn modelId="{5CDD4102-5582-454F-B2DF-3A54F0E1583C}" type="presParOf" srcId="{24E2C3F3-AB55-4928-8828-664B566FF089}" destId="{319C88B0-3D11-4C42-AF56-1FEC91A4555A}" srcOrd="3" destOrd="0" presId="urn:microsoft.com/office/officeart/2005/8/layout/hProcess3"/>
    <dgm:cxn modelId="{61FFA4E9-78DE-4B97-A4A7-9E1EF78B59CF}" type="presParOf" srcId="{4691D57B-53D6-4351-A866-4B5681D3FE67}" destId="{F1957DA1-E60C-44F8-AFFD-114AD7DF889A}" srcOrd="4" destOrd="0" presId="urn:microsoft.com/office/officeart/2005/8/layout/hProcess3"/>
    <dgm:cxn modelId="{EAAA8DE0-A01A-4124-B61A-664C42B60718}" type="presParOf" srcId="{4691D57B-53D6-4351-A866-4B5681D3FE67}" destId="{9F362D3A-E8F4-4BD1-A707-1B4015E5D9AE}" srcOrd="5" destOrd="0" presId="urn:microsoft.com/office/officeart/2005/8/layout/hProcess3"/>
    <dgm:cxn modelId="{DEEADAEF-FBF8-490F-ABFE-C324331D3837}" type="presParOf" srcId="{9F362D3A-E8F4-4BD1-A707-1B4015E5D9AE}" destId="{B64F8836-ED81-48F7-85E7-9301D0407B94}" srcOrd="0" destOrd="0" presId="urn:microsoft.com/office/officeart/2005/8/layout/hProcess3"/>
    <dgm:cxn modelId="{ABA135B9-CA02-4470-B680-740A6A126045}" type="presParOf" srcId="{9F362D3A-E8F4-4BD1-A707-1B4015E5D9AE}" destId="{0A58C43A-D9FA-44E2-82CD-78762A24489E}" srcOrd="1" destOrd="0" presId="urn:microsoft.com/office/officeart/2005/8/layout/hProcess3"/>
    <dgm:cxn modelId="{C86B96D5-16BB-4085-BA44-243383E6CD30}" type="presParOf" srcId="{9F362D3A-E8F4-4BD1-A707-1B4015E5D9AE}" destId="{C7202C6D-6FAA-4211-9112-EB361C0A47F0}" srcOrd="2" destOrd="0" presId="urn:microsoft.com/office/officeart/2005/8/layout/hProcess3"/>
    <dgm:cxn modelId="{E6B3D71E-8CE7-4795-A5ED-B046A5A1EC56}" type="presParOf" srcId="{9F362D3A-E8F4-4BD1-A707-1B4015E5D9AE}" destId="{BA0B9D96-6223-49B3-8B6A-EE81C44E0580}" srcOrd="3" destOrd="0" presId="urn:microsoft.com/office/officeart/2005/8/layout/hProcess3"/>
    <dgm:cxn modelId="{A2ABA791-D3AF-4B2D-995F-627BED03E056}" type="presParOf" srcId="{4691D57B-53D6-4351-A866-4B5681D3FE67}" destId="{C632494A-DB2F-4862-9E81-85536B9239C2}" srcOrd="6" destOrd="0" presId="urn:microsoft.com/office/officeart/2005/8/layout/hProcess3"/>
    <dgm:cxn modelId="{4168760F-77B8-481B-8145-ACA5E7D7EF74}" type="presParOf" srcId="{4691D57B-53D6-4351-A866-4B5681D3FE67}" destId="{6B78E8B9-B59B-4420-9C5D-3E40FFEC5E99}" srcOrd="7" destOrd="0" presId="urn:microsoft.com/office/officeart/2005/8/layout/hProcess3"/>
    <dgm:cxn modelId="{997B2FCA-DA35-414F-8A9E-CD0F1401BF17}" type="presParOf" srcId="{4691D57B-53D6-4351-A866-4B5681D3FE67}" destId="{8BA0F8DC-D004-4D3B-842E-5D13CC31A53F}" srcOrd="8" destOrd="0" presId="urn:microsoft.com/office/officeart/2005/8/layout/hProcess3"/>
  </dgm:cxnLst>
  <dgm:bg/>
  <dgm:whole/>
  <dgm:extLst>
    <a:ext uri="http://schemas.microsoft.com/office/drawing/2008/diagram">
      <dsp:dataModelExt xmlns:dsp="http://schemas.microsoft.com/office/drawing/2008/diagram" xmlns="" relId="rId5"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2B74086-E654-4891-B8B0-3C33771F31DF}">
      <dsp:nvSpPr>
        <dsp:cNvPr id="0" name=""/>
        <dsp:cNvSpPr/>
      </dsp:nvSpPr>
      <dsp:spPr>
        <a:xfrm>
          <a:off x="73749" y="2018"/>
          <a:ext cx="4699784" cy="1174946"/>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it-IT" sz="1400" kern="1200" dirty="0"/>
            <a:t>Promuovere e valorizzare l’interazione complessa Ospedale-Territorio,assicurando il coordinamento assistenziale degli interventi e delle risposte transitorie (post acuzie).</a:t>
          </a:r>
        </a:p>
      </dsp:txBody>
      <dsp:txXfrm>
        <a:off x="73749" y="2018"/>
        <a:ext cx="4699784" cy="1174946"/>
      </dsp:txXfrm>
    </dsp:sp>
    <dsp:sp modelId="{8071B876-C556-4DD3-866D-412F48A1C556}">
      <dsp:nvSpPr>
        <dsp:cNvPr id="0" name=""/>
        <dsp:cNvSpPr/>
      </dsp:nvSpPr>
      <dsp:spPr>
        <a:xfrm rot="5253743">
          <a:off x="2346602" y="1297025"/>
          <a:ext cx="223070" cy="205615"/>
        </a:xfrm>
        <a:prstGeom prst="rightArrow">
          <a:avLst>
            <a:gd name="adj1" fmla="val 667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F9B6E96-013D-4474-AF30-30E30412BCF4}">
      <dsp:nvSpPr>
        <dsp:cNvPr id="0" name=""/>
        <dsp:cNvSpPr/>
      </dsp:nvSpPr>
      <dsp:spPr>
        <a:xfrm>
          <a:off x="190421" y="1622702"/>
          <a:ext cx="4604426" cy="1174946"/>
        </a:xfrm>
        <a:prstGeom prst="roundRect">
          <a:avLst>
            <a:gd name="adj" fmla="val 10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it-IT" sz="1400" kern="1200" dirty="0">
              <a:solidFill>
                <a:schemeClr val="tx1"/>
              </a:solidFill>
            </a:rPr>
            <a:t>Favorire il mantenimento della </a:t>
          </a:r>
          <a:r>
            <a:rPr lang="it-IT" sz="1400" kern="1200" dirty="0" err="1">
              <a:solidFill>
                <a:schemeClr val="tx1"/>
              </a:solidFill>
            </a:rPr>
            <a:t>domiciliarità</a:t>
          </a:r>
          <a:r>
            <a:rPr lang="it-IT" sz="1400" kern="1200" dirty="0">
              <a:solidFill>
                <a:schemeClr val="tx1"/>
              </a:solidFill>
            </a:rPr>
            <a:t> dei pazienti fragili con accesso in PS senza motivi clinici per il ricovero ospedaliero.</a:t>
          </a:r>
        </a:p>
      </dsp:txBody>
      <dsp:txXfrm>
        <a:off x="190421" y="1622702"/>
        <a:ext cx="4604426" cy="1174946"/>
      </dsp:txXfrm>
    </dsp:sp>
    <dsp:sp modelId="{FA717128-4BCC-488B-A5AD-25CA549DE4FD}">
      <dsp:nvSpPr>
        <dsp:cNvPr id="0" name=""/>
        <dsp:cNvSpPr/>
      </dsp:nvSpPr>
      <dsp:spPr>
        <a:xfrm rot="5209024">
          <a:off x="2449932" y="2883203"/>
          <a:ext cx="171691" cy="205615"/>
        </a:xfrm>
        <a:prstGeom prst="rightArrow">
          <a:avLst>
            <a:gd name="adj1" fmla="val 66700"/>
            <a:gd name="adj2" fmla="val 50000"/>
          </a:avLst>
        </a:prstGeom>
        <a:solidFill>
          <a:schemeClr val="accent2">
            <a:hueOff val="2147871"/>
            <a:satOff val="-6164"/>
            <a:lumOff val="-987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E1D32DE-464E-4E22-B429-9C34CD3DC7AC}">
      <dsp:nvSpPr>
        <dsp:cNvPr id="0" name=""/>
        <dsp:cNvSpPr/>
      </dsp:nvSpPr>
      <dsp:spPr>
        <a:xfrm>
          <a:off x="248722" y="3174373"/>
          <a:ext cx="4660400" cy="1174946"/>
        </a:xfrm>
        <a:prstGeom prst="roundRect">
          <a:avLst>
            <a:gd name="adj" fmla="val 10000"/>
          </a:avLst>
        </a:prstGeom>
        <a:solidFill>
          <a:schemeClr val="accent2">
            <a:tint val="40000"/>
            <a:alpha val="90000"/>
            <a:hueOff val="2244908"/>
            <a:satOff val="-20744"/>
            <a:lumOff val="-2338"/>
            <a:alphaOff val="0"/>
          </a:schemeClr>
        </a:solidFill>
        <a:ln w="19050" cap="flat" cmpd="sng" algn="ctr">
          <a:solidFill>
            <a:schemeClr val="accent2">
              <a:tint val="40000"/>
              <a:alpha val="90000"/>
              <a:hueOff val="2244908"/>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it-IT" sz="1400" kern="1200" dirty="0"/>
            <a:t>Attiva percorsi di fornitura ausili finalizzati alla dimissione e presa in carico nella rete territoriale.</a:t>
          </a:r>
        </a:p>
      </dsp:txBody>
      <dsp:txXfrm>
        <a:off x="248722" y="3174373"/>
        <a:ext cx="4660400" cy="1174946"/>
      </dsp:txXfrm>
    </dsp:sp>
    <dsp:sp modelId="{53A20227-A3BD-4C37-B120-54AFAFA89B48}">
      <dsp:nvSpPr>
        <dsp:cNvPr id="0" name=""/>
        <dsp:cNvSpPr/>
      </dsp:nvSpPr>
      <dsp:spPr>
        <a:xfrm>
          <a:off x="5586784" y="2018"/>
          <a:ext cx="4699784" cy="1174946"/>
        </a:xfrm>
        <a:prstGeom prst="roundRect">
          <a:avLst>
            <a:gd name="adj" fmla="val 10000"/>
          </a:avLst>
        </a:prstGeom>
        <a:solidFill>
          <a:schemeClr val="accent2">
            <a:hueOff val="6443612"/>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it-IT" sz="1400" kern="1200" dirty="0"/>
            <a:t>Promuove e facilita i collegamenti tra i servizi e le interazioni professionali necessari alla continuità di cura e ai progetti di presa in carico .</a:t>
          </a:r>
        </a:p>
      </dsp:txBody>
      <dsp:txXfrm>
        <a:off x="5586784" y="2018"/>
        <a:ext cx="4699784" cy="1174946"/>
      </dsp:txXfrm>
    </dsp:sp>
    <dsp:sp modelId="{F5E37881-A1B8-470B-A2FD-139A36B45FAB}">
      <dsp:nvSpPr>
        <dsp:cNvPr id="0" name=""/>
        <dsp:cNvSpPr/>
      </dsp:nvSpPr>
      <dsp:spPr>
        <a:xfrm rot="5400000">
          <a:off x="7833869" y="1279772"/>
          <a:ext cx="205615" cy="205615"/>
        </a:xfrm>
        <a:prstGeom prst="rightArrow">
          <a:avLst>
            <a:gd name="adj1" fmla="val 66700"/>
            <a:gd name="adj2" fmla="val 50000"/>
          </a:avLst>
        </a:prstGeom>
        <a:solidFill>
          <a:schemeClr val="accent2">
            <a:hueOff val="4295742"/>
            <a:satOff val="-12329"/>
            <a:lumOff val="-1973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29C844D-4DEB-41ED-8F01-C384D2CF3558}">
      <dsp:nvSpPr>
        <dsp:cNvPr id="0" name=""/>
        <dsp:cNvSpPr/>
      </dsp:nvSpPr>
      <dsp:spPr>
        <a:xfrm>
          <a:off x="5586784" y="1588195"/>
          <a:ext cx="4699784" cy="1174946"/>
        </a:xfrm>
        <a:prstGeom prst="roundRect">
          <a:avLst>
            <a:gd name="adj" fmla="val 10000"/>
          </a:avLst>
        </a:prstGeom>
        <a:solidFill>
          <a:schemeClr val="accent2">
            <a:tint val="40000"/>
            <a:alpha val="90000"/>
            <a:hueOff val="4489816"/>
            <a:satOff val="-41488"/>
            <a:lumOff val="-4677"/>
            <a:alphaOff val="0"/>
          </a:schemeClr>
        </a:solidFill>
        <a:ln w="19050" cap="flat" cmpd="sng" algn="ctr">
          <a:solidFill>
            <a:schemeClr val="accent2">
              <a:tint val="40000"/>
              <a:alpha val="90000"/>
              <a:hueOff val="4489816"/>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it-IT" sz="1400" kern="1200" dirty="0"/>
            <a:t>Assicura la valutazione delle risorse presenti nella rete familiare attraverso un colloquio congiunto e strutturato con paziente e o care </a:t>
          </a:r>
          <a:r>
            <a:rPr lang="it-IT" sz="1400" kern="1200" dirty="0" err="1"/>
            <a:t>giver</a:t>
          </a:r>
          <a:r>
            <a:rPr lang="it-IT" sz="1400" kern="1200" dirty="0"/>
            <a:t> insieme all’assistente sociale</a:t>
          </a:r>
        </a:p>
      </dsp:txBody>
      <dsp:txXfrm>
        <a:off x="5586784" y="1588195"/>
        <a:ext cx="4699784" cy="1174946"/>
      </dsp:txXfrm>
    </dsp:sp>
    <dsp:sp modelId="{D25BC142-CBC2-4E91-83B2-D685993EFA6F}">
      <dsp:nvSpPr>
        <dsp:cNvPr id="0" name=""/>
        <dsp:cNvSpPr/>
      </dsp:nvSpPr>
      <dsp:spPr>
        <a:xfrm rot="5400000">
          <a:off x="7833869" y="2865949"/>
          <a:ext cx="205615" cy="205615"/>
        </a:xfrm>
        <a:prstGeom prst="rightArrow">
          <a:avLst>
            <a:gd name="adj1" fmla="val 66700"/>
            <a:gd name="adj2" fmla="val 50000"/>
          </a:avLst>
        </a:prstGeom>
        <a:solidFill>
          <a:schemeClr val="accent2">
            <a:hueOff val="6443612"/>
            <a:satOff val="-18493"/>
            <a:lumOff val="-2960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1972456-F30E-40D1-A129-FC3EEC2AB40C}">
      <dsp:nvSpPr>
        <dsp:cNvPr id="0" name=""/>
        <dsp:cNvSpPr/>
      </dsp:nvSpPr>
      <dsp:spPr>
        <a:xfrm>
          <a:off x="5586784" y="3174373"/>
          <a:ext cx="4699784" cy="1174946"/>
        </a:xfrm>
        <a:prstGeom prst="roundRect">
          <a:avLst>
            <a:gd name="adj" fmla="val 10000"/>
          </a:avLst>
        </a:prstGeom>
        <a:solidFill>
          <a:schemeClr val="accent2">
            <a:tint val="40000"/>
            <a:alpha val="90000"/>
            <a:hueOff val="6734724"/>
            <a:satOff val="-62232"/>
            <a:lumOff val="-7015"/>
            <a:alphaOff val="0"/>
          </a:schemeClr>
        </a:solidFill>
        <a:ln w="19050" cap="flat" cmpd="sng" algn="ctr">
          <a:solidFill>
            <a:schemeClr val="accent2">
              <a:tint val="40000"/>
              <a:alpha val="90000"/>
              <a:hueOff val="6734724"/>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it-IT" sz="1400" kern="1200" dirty="0"/>
            <a:t>Promuove una valutazione </a:t>
          </a:r>
          <a:r>
            <a:rPr lang="it-IT" sz="1400" kern="1200" dirty="0" err="1"/>
            <a:t>multidimesionale</a:t>
          </a:r>
          <a:r>
            <a:rPr lang="it-IT" sz="1400" kern="1200" dirty="0"/>
            <a:t> e </a:t>
          </a:r>
          <a:r>
            <a:rPr lang="it-IT" sz="1400" kern="1200" dirty="0" err="1"/>
            <a:t>multiprofessionale</a:t>
          </a:r>
          <a:r>
            <a:rPr lang="it-IT" sz="1400" kern="1200" dirty="0"/>
            <a:t> utile all’</a:t>
          </a:r>
          <a:r>
            <a:rPr lang="it-IT" sz="1400" kern="1200" dirty="0" err="1"/>
            <a:t>approffondimento</a:t>
          </a:r>
          <a:r>
            <a:rPr lang="it-IT" sz="1400" kern="1200" dirty="0"/>
            <a:t> dei bisogni del paziente ,necessari per lo sviluppo del progetto integrato idoneo alle necessità del </a:t>
          </a:r>
          <a:r>
            <a:rPr lang="it-IT" sz="1400" kern="1200" dirty="0" err="1"/>
            <a:t>paziete</a:t>
          </a:r>
          <a:r>
            <a:rPr lang="it-IT" sz="1400" kern="1200" dirty="0"/>
            <a:t>/famiglia</a:t>
          </a:r>
        </a:p>
      </dsp:txBody>
      <dsp:txXfrm>
        <a:off x="5586784" y="3174373"/>
        <a:ext cx="4699784" cy="117494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053853-93BF-4661-B121-D437BD85F775}">
      <dsp:nvSpPr>
        <dsp:cNvPr id="0" name=""/>
        <dsp:cNvSpPr/>
      </dsp:nvSpPr>
      <dsp:spPr>
        <a:xfrm>
          <a:off x="0" y="217682"/>
          <a:ext cx="3337470" cy="2002482"/>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it-IT" sz="2300" kern="1200" dirty="0"/>
            <a:t>Ottima conoscenza dei servizi sanitari e socio-sanitari e relative interfacce professionali</a:t>
          </a:r>
        </a:p>
      </dsp:txBody>
      <dsp:txXfrm>
        <a:off x="0" y="217682"/>
        <a:ext cx="3337470" cy="2002482"/>
      </dsp:txXfrm>
    </dsp:sp>
    <dsp:sp modelId="{AB7378C2-DD5C-4F93-A6B2-2F9B1A109A8F}">
      <dsp:nvSpPr>
        <dsp:cNvPr id="0" name=""/>
        <dsp:cNvSpPr/>
      </dsp:nvSpPr>
      <dsp:spPr>
        <a:xfrm>
          <a:off x="7287432" y="200391"/>
          <a:ext cx="3164956" cy="2074231"/>
        </a:xfrm>
        <a:prstGeom prst="rect">
          <a:avLst/>
        </a:prstGeom>
        <a:gradFill rotWithShape="0">
          <a:gsLst>
            <a:gs pos="0">
              <a:schemeClr val="accent2">
                <a:hueOff val="1610903"/>
                <a:satOff val="-4623"/>
                <a:lumOff val="-7402"/>
                <a:alphaOff val="0"/>
                <a:satMod val="103000"/>
                <a:lumMod val="102000"/>
                <a:tint val="94000"/>
              </a:schemeClr>
            </a:gs>
            <a:gs pos="50000">
              <a:schemeClr val="accent2">
                <a:hueOff val="1610903"/>
                <a:satOff val="-4623"/>
                <a:lumOff val="-7402"/>
                <a:alphaOff val="0"/>
                <a:satMod val="110000"/>
                <a:lumMod val="100000"/>
                <a:shade val="100000"/>
              </a:schemeClr>
            </a:gs>
            <a:gs pos="100000">
              <a:schemeClr val="accent2">
                <a:hueOff val="1610903"/>
                <a:satOff val="-4623"/>
                <a:lumOff val="-740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endParaRPr lang="it-IT" sz="2000" kern="1200" dirty="0"/>
        </a:p>
        <a:p>
          <a:pPr lvl="0" algn="ctr" defTabSz="889000">
            <a:lnSpc>
              <a:spcPct val="90000"/>
            </a:lnSpc>
            <a:spcBef>
              <a:spcPct val="0"/>
            </a:spcBef>
            <a:spcAft>
              <a:spcPct val="35000"/>
            </a:spcAft>
          </a:pPr>
          <a:r>
            <a:rPr lang="it-IT" sz="2800" kern="1200" dirty="0"/>
            <a:t>Competenze relazionali</a:t>
          </a:r>
        </a:p>
        <a:p>
          <a:pPr lvl="0" algn="ctr" defTabSz="889000">
            <a:lnSpc>
              <a:spcPct val="90000"/>
            </a:lnSpc>
            <a:spcBef>
              <a:spcPct val="0"/>
            </a:spcBef>
            <a:spcAft>
              <a:spcPct val="35000"/>
            </a:spcAft>
          </a:pPr>
          <a:r>
            <a:rPr lang="it-IT" sz="1600" kern="1200" dirty="0"/>
            <a:t>Capacità di gestire un colloquio</a:t>
          </a:r>
        </a:p>
        <a:p>
          <a:pPr lvl="0" algn="ctr" defTabSz="889000">
            <a:lnSpc>
              <a:spcPct val="90000"/>
            </a:lnSpc>
            <a:spcBef>
              <a:spcPct val="0"/>
            </a:spcBef>
            <a:spcAft>
              <a:spcPct val="35000"/>
            </a:spcAft>
          </a:pPr>
          <a:r>
            <a:rPr lang="it-IT" sz="1600" kern="1200" dirty="0"/>
            <a:t>Capacità di lavorare in team</a:t>
          </a:r>
        </a:p>
        <a:p>
          <a:pPr lvl="0" algn="ctr" defTabSz="889000">
            <a:lnSpc>
              <a:spcPct val="90000"/>
            </a:lnSpc>
            <a:spcBef>
              <a:spcPct val="0"/>
            </a:spcBef>
            <a:spcAft>
              <a:spcPct val="35000"/>
            </a:spcAft>
          </a:pPr>
          <a:r>
            <a:rPr lang="it-IT" sz="1600" kern="1200" dirty="0"/>
            <a:t>Comunicazione scritta efficace</a:t>
          </a:r>
        </a:p>
        <a:p>
          <a:pPr lvl="0" algn="ctr" defTabSz="889000">
            <a:lnSpc>
              <a:spcPct val="90000"/>
            </a:lnSpc>
            <a:spcBef>
              <a:spcPct val="0"/>
            </a:spcBef>
            <a:spcAft>
              <a:spcPct val="35000"/>
            </a:spcAft>
          </a:pPr>
          <a:endParaRPr lang="it-IT" sz="1500" kern="1200" dirty="0"/>
        </a:p>
        <a:p>
          <a:pPr lvl="0" algn="ctr" defTabSz="889000">
            <a:lnSpc>
              <a:spcPct val="90000"/>
            </a:lnSpc>
            <a:spcBef>
              <a:spcPct val="0"/>
            </a:spcBef>
            <a:spcAft>
              <a:spcPct val="35000"/>
            </a:spcAft>
          </a:pPr>
          <a:endParaRPr lang="it-IT" sz="1500" kern="1200" dirty="0"/>
        </a:p>
      </dsp:txBody>
      <dsp:txXfrm>
        <a:off x="7287432" y="200391"/>
        <a:ext cx="3164956" cy="2074231"/>
      </dsp:txXfrm>
    </dsp:sp>
    <dsp:sp modelId="{A1620894-7727-41B9-B9A8-2DF952C3795A}">
      <dsp:nvSpPr>
        <dsp:cNvPr id="0" name=""/>
        <dsp:cNvSpPr/>
      </dsp:nvSpPr>
      <dsp:spPr>
        <a:xfrm>
          <a:off x="7178129" y="2489519"/>
          <a:ext cx="3337470" cy="2002482"/>
        </a:xfrm>
        <a:prstGeom prst="rect">
          <a:avLst/>
        </a:prstGeom>
        <a:gradFill rotWithShape="0">
          <a:gsLst>
            <a:gs pos="0">
              <a:schemeClr val="accent2">
                <a:hueOff val="3221806"/>
                <a:satOff val="-9246"/>
                <a:lumOff val="-14805"/>
                <a:alphaOff val="0"/>
                <a:satMod val="103000"/>
                <a:lumMod val="102000"/>
                <a:tint val="94000"/>
              </a:schemeClr>
            </a:gs>
            <a:gs pos="50000">
              <a:schemeClr val="accent2">
                <a:hueOff val="3221806"/>
                <a:satOff val="-9246"/>
                <a:lumOff val="-14805"/>
                <a:alphaOff val="0"/>
                <a:satMod val="110000"/>
                <a:lumMod val="100000"/>
                <a:shade val="100000"/>
              </a:schemeClr>
            </a:gs>
            <a:gs pos="100000">
              <a:schemeClr val="accent2">
                <a:hueOff val="3221806"/>
                <a:satOff val="-9246"/>
                <a:lumOff val="-1480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it-IT" sz="2300" kern="1200" dirty="0"/>
            <a:t>Capacità di identificare problemi e valutazione rischio agisce identificando servizi ed interventi nella gestione del caso</a:t>
          </a:r>
        </a:p>
      </dsp:txBody>
      <dsp:txXfrm>
        <a:off x="7178129" y="2489519"/>
        <a:ext cx="3337470" cy="2002482"/>
      </dsp:txXfrm>
    </dsp:sp>
    <dsp:sp modelId="{C5303F61-C309-45FF-B566-F0BA683676DC}">
      <dsp:nvSpPr>
        <dsp:cNvPr id="0" name=""/>
        <dsp:cNvSpPr/>
      </dsp:nvSpPr>
      <dsp:spPr>
        <a:xfrm>
          <a:off x="8659" y="2489565"/>
          <a:ext cx="3337470" cy="2002482"/>
        </a:xfrm>
        <a:prstGeom prst="rect">
          <a:avLst/>
        </a:prstGeom>
        <a:gradFill rotWithShape="0">
          <a:gsLst>
            <a:gs pos="0">
              <a:schemeClr val="accent2">
                <a:hueOff val="4832709"/>
                <a:satOff val="-13870"/>
                <a:lumOff val="-22207"/>
                <a:alphaOff val="0"/>
                <a:satMod val="103000"/>
                <a:lumMod val="102000"/>
                <a:tint val="94000"/>
              </a:schemeClr>
            </a:gs>
            <a:gs pos="50000">
              <a:schemeClr val="accent2">
                <a:hueOff val="4832709"/>
                <a:satOff val="-13870"/>
                <a:lumOff val="-22207"/>
                <a:alphaOff val="0"/>
                <a:satMod val="110000"/>
                <a:lumMod val="100000"/>
                <a:shade val="100000"/>
              </a:schemeClr>
            </a:gs>
            <a:gs pos="100000">
              <a:schemeClr val="accent2">
                <a:hueOff val="4832709"/>
                <a:satOff val="-13870"/>
                <a:lumOff val="-2220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it-IT" sz="2300" kern="1200" dirty="0"/>
            <a:t>Conoscenze e capacità di utilizzo dei servizi informatici</a:t>
          </a:r>
        </a:p>
      </dsp:txBody>
      <dsp:txXfrm>
        <a:off x="8659" y="2489565"/>
        <a:ext cx="3337470" cy="2002482"/>
      </dsp:txXfrm>
    </dsp:sp>
    <dsp:sp modelId="{97537BC7-9789-4705-8D8D-49C8EEBA450F}">
      <dsp:nvSpPr>
        <dsp:cNvPr id="0" name=""/>
        <dsp:cNvSpPr/>
      </dsp:nvSpPr>
      <dsp:spPr>
        <a:xfrm>
          <a:off x="3605284" y="2447670"/>
          <a:ext cx="3337470" cy="2002482"/>
        </a:xfrm>
        <a:prstGeom prst="rect">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it-IT" sz="2300" kern="1200" dirty="0"/>
            <a:t>Conoscenza</a:t>
          </a:r>
          <a:r>
            <a:rPr lang="it-IT" sz="2300" kern="1200" baseline="0" dirty="0"/>
            <a:t> e capacità di utilizzo, di strumenti di valutazione</a:t>
          </a:r>
          <a:endParaRPr lang="it-IT" sz="2300" kern="1200" dirty="0"/>
        </a:p>
      </dsp:txBody>
      <dsp:txXfrm>
        <a:off x="3605284" y="2447670"/>
        <a:ext cx="3337470" cy="200248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8D0906-B43E-43A5-8A77-3BB721BA187F}">
      <dsp:nvSpPr>
        <dsp:cNvPr id="0" name=""/>
        <dsp:cNvSpPr/>
      </dsp:nvSpPr>
      <dsp:spPr>
        <a:xfrm>
          <a:off x="0" y="2472"/>
          <a:ext cx="10515600" cy="106704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it-IT" sz="3200" kern="1200" dirty="0"/>
            <a:t>A livello HUB l’attività del  TCI si inserisce</a:t>
          </a:r>
          <a:endParaRPr lang="it-IT" sz="4000" kern="1200" dirty="0"/>
        </a:p>
      </dsp:txBody>
      <dsp:txXfrm>
        <a:off x="0" y="2472"/>
        <a:ext cx="10515600" cy="1067040"/>
      </dsp:txXfrm>
    </dsp:sp>
    <dsp:sp modelId="{D7B94436-C8ED-4D62-8E23-11D9859D1B52}">
      <dsp:nvSpPr>
        <dsp:cNvPr id="0" name=""/>
        <dsp:cNvSpPr/>
      </dsp:nvSpPr>
      <dsp:spPr>
        <a:xfrm>
          <a:off x="0" y="1069512"/>
          <a:ext cx="10515600" cy="12683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it-IT" sz="2000" kern="1200" dirty="0"/>
            <a:t>Nei flussi di dimissione dai reparti ospedalieri per pazienti a rischio dimissione difficile e/o con necessità di cure in </a:t>
          </a:r>
          <a:r>
            <a:rPr lang="it-IT" sz="2000" kern="1200" dirty="0" err="1"/>
            <a:t>setting</a:t>
          </a:r>
          <a:r>
            <a:rPr lang="it-IT" sz="2000" kern="1200" dirty="0"/>
            <a:t> post acuzie o cure intermedie.</a:t>
          </a:r>
        </a:p>
        <a:p>
          <a:pPr marL="228600" lvl="1" indent="-228600" algn="l" defTabSz="889000">
            <a:lnSpc>
              <a:spcPct val="90000"/>
            </a:lnSpc>
            <a:spcBef>
              <a:spcPct val="0"/>
            </a:spcBef>
            <a:spcAft>
              <a:spcPct val="20000"/>
            </a:spcAft>
            <a:buChar char="••"/>
          </a:pPr>
          <a:r>
            <a:rPr lang="it-IT" sz="2000" kern="1200" dirty="0"/>
            <a:t>Nei flussi di accesso in PS/OBI  per la gestione ed il mantenimento a domicilio dei pazienti fragili</a:t>
          </a:r>
          <a:r>
            <a:rPr lang="it-IT" sz="2800" kern="1200" dirty="0"/>
            <a:t>.</a:t>
          </a:r>
        </a:p>
      </dsp:txBody>
      <dsp:txXfrm>
        <a:off x="0" y="1069512"/>
        <a:ext cx="10515600" cy="1268392"/>
      </dsp:txXfrm>
    </dsp:sp>
    <dsp:sp modelId="{12201792-4DFA-4486-B38B-85556D1A69D0}">
      <dsp:nvSpPr>
        <dsp:cNvPr id="0" name=""/>
        <dsp:cNvSpPr/>
      </dsp:nvSpPr>
      <dsp:spPr>
        <a:xfrm>
          <a:off x="0" y="2337905"/>
          <a:ext cx="10515600" cy="1067040"/>
        </a:xfrm>
        <a:prstGeom prst="roundRect">
          <a:avLst/>
        </a:prstGeom>
        <a:solidFill>
          <a:schemeClr val="accent2">
            <a:hueOff val="6443612"/>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it-IT" sz="3200" kern="1200" dirty="0"/>
            <a:t>A livello SPOKE</a:t>
          </a:r>
        </a:p>
      </dsp:txBody>
      <dsp:txXfrm>
        <a:off x="0" y="2337905"/>
        <a:ext cx="10515600" cy="1067040"/>
      </dsp:txXfrm>
    </dsp:sp>
    <dsp:sp modelId="{C2D2C69C-F11A-4EC5-BBF8-F2550C02C17E}">
      <dsp:nvSpPr>
        <dsp:cNvPr id="0" name=""/>
        <dsp:cNvSpPr/>
      </dsp:nvSpPr>
      <dsp:spPr>
        <a:xfrm>
          <a:off x="0" y="3404945"/>
          <a:ext cx="10515600" cy="943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it-IT" sz="2000" kern="1200" dirty="0"/>
            <a:t>Il TCI integra l’attività del PCAP nel processo di presa in carico nella rete di prossimità,soprattutto rispetto ai progetti di accesso nei </a:t>
          </a:r>
          <a:r>
            <a:rPr lang="it-IT" sz="2000" kern="1200" dirty="0" err="1"/>
            <a:t>setting</a:t>
          </a:r>
          <a:r>
            <a:rPr lang="it-IT" sz="2000" kern="1200" dirty="0"/>
            <a:t> di cure intermedie e servizi socio-sanitari</a:t>
          </a:r>
          <a:r>
            <a:rPr lang="it-IT" sz="2700" kern="1200" dirty="0"/>
            <a:t>.</a:t>
          </a:r>
        </a:p>
      </dsp:txBody>
      <dsp:txXfrm>
        <a:off x="0" y="3404945"/>
        <a:ext cx="10515600" cy="94392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E9F4DAF-4BCF-413E-B91E-65FE6A3F6441}">
      <dsp:nvSpPr>
        <dsp:cNvPr id="0" name=""/>
        <dsp:cNvSpPr/>
      </dsp:nvSpPr>
      <dsp:spPr>
        <a:xfrm>
          <a:off x="4519774" y="2709108"/>
          <a:ext cx="2269113" cy="2269113"/>
        </a:xfrm>
        <a:prstGeom prst="ellipse">
          <a:avLst/>
        </a:prstGeom>
        <a:solidFill>
          <a:srgbClr val="FFCC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kern="1200" dirty="0" err="1">
              <a:solidFill>
                <a:schemeClr val="tx1"/>
              </a:solidFill>
            </a:rPr>
            <a:t>IdC</a:t>
          </a:r>
          <a:endParaRPr lang="it-IT" sz="1800" kern="1200" dirty="0">
            <a:solidFill>
              <a:schemeClr val="tx1"/>
            </a:solidFill>
          </a:endParaRPr>
        </a:p>
        <a:p>
          <a:pPr lvl="0" algn="ctr" defTabSz="800100">
            <a:lnSpc>
              <a:spcPct val="90000"/>
            </a:lnSpc>
            <a:spcBef>
              <a:spcPct val="0"/>
            </a:spcBef>
            <a:spcAft>
              <a:spcPct val="35000"/>
            </a:spcAft>
          </a:pPr>
          <a:r>
            <a:rPr lang="it-IT" sz="1800" kern="1200" dirty="0">
              <a:solidFill>
                <a:schemeClr val="tx1"/>
              </a:solidFill>
            </a:rPr>
            <a:t>3383120912</a:t>
          </a:r>
        </a:p>
        <a:p>
          <a:pPr lvl="0" algn="ctr" defTabSz="800100">
            <a:lnSpc>
              <a:spcPct val="90000"/>
            </a:lnSpc>
            <a:spcBef>
              <a:spcPct val="0"/>
            </a:spcBef>
            <a:spcAft>
              <a:spcPct val="35000"/>
            </a:spcAft>
          </a:pPr>
          <a:r>
            <a:rPr lang="it-IT" sz="1800" kern="1200" dirty="0" err="1">
              <a:solidFill>
                <a:schemeClr val="tx1"/>
              </a:solidFill>
            </a:rPr>
            <a:t>Lun-ven</a:t>
          </a:r>
          <a:r>
            <a:rPr lang="it-IT" sz="1800" kern="1200" dirty="0">
              <a:solidFill>
                <a:schemeClr val="tx1"/>
              </a:solidFill>
            </a:rPr>
            <a:t> </a:t>
          </a:r>
        </a:p>
        <a:p>
          <a:pPr lvl="0" algn="ctr" defTabSz="800100">
            <a:lnSpc>
              <a:spcPct val="90000"/>
            </a:lnSpc>
            <a:spcBef>
              <a:spcPct val="0"/>
            </a:spcBef>
            <a:spcAft>
              <a:spcPct val="35000"/>
            </a:spcAft>
          </a:pPr>
          <a:r>
            <a:rPr lang="it-IT" sz="1800" kern="1200" dirty="0">
              <a:solidFill>
                <a:schemeClr val="tx1"/>
              </a:solidFill>
            </a:rPr>
            <a:t>7.30-19</a:t>
          </a:r>
        </a:p>
        <a:p>
          <a:pPr lvl="0" algn="ctr" defTabSz="800100">
            <a:lnSpc>
              <a:spcPct val="90000"/>
            </a:lnSpc>
            <a:spcBef>
              <a:spcPct val="0"/>
            </a:spcBef>
            <a:spcAft>
              <a:spcPct val="35000"/>
            </a:spcAft>
          </a:pPr>
          <a:r>
            <a:rPr lang="it-IT" sz="1800" kern="1200" dirty="0" err="1">
              <a:solidFill>
                <a:schemeClr val="tx1"/>
              </a:solidFill>
            </a:rPr>
            <a:t>Sab</a:t>
          </a:r>
          <a:r>
            <a:rPr lang="it-IT" sz="1800" kern="1200" dirty="0">
              <a:solidFill>
                <a:schemeClr val="tx1"/>
              </a:solidFill>
            </a:rPr>
            <a:t> 7.30-13.30</a:t>
          </a:r>
        </a:p>
      </dsp:txBody>
      <dsp:txXfrm>
        <a:off x="4519774" y="2709108"/>
        <a:ext cx="2269113" cy="2269113"/>
      </dsp:txXfrm>
    </dsp:sp>
    <dsp:sp modelId="{73B6E3DD-F6B3-4E8C-B417-9C4CD53F7F85}">
      <dsp:nvSpPr>
        <dsp:cNvPr id="0" name=""/>
        <dsp:cNvSpPr/>
      </dsp:nvSpPr>
      <dsp:spPr>
        <a:xfrm rot="12936818">
          <a:off x="3016249" y="2274932"/>
          <a:ext cx="1798843" cy="646697"/>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54CA88C-9BA7-4577-80F1-3A8AB4C25679}">
      <dsp:nvSpPr>
        <dsp:cNvPr id="0" name=""/>
        <dsp:cNvSpPr/>
      </dsp:nvSpPr>
      <dsp:spPr>
        <a:xfrm>
          <a:off x="2106646" y="1212270"/>
          <a:ext cx="2155657" cy="1724526"/>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100000"/>
            </a:lnSpc>
            <a:spcBef>
              <a:spcPct val="0"/>
            </a:spcBef>
            <a:spcAft>
              <a:spcPts val="0"/>
            </a:spcAft>
          </a:pPr>
          <a:r>
            <a:rPr lang="it-IT" sz="1600" kern="1200" dirty="0"/>
            <a:t>Segnalazione</a:t>
          </a:r>
        </a:p>
        <a:p>
          <a:pPr lvl="0" algn="ctr" defTabSz="711200">
            <a:lnSpc>
              <a:spcPct val="100000"/>
            </a:lnSpc>
            <a:spcBef>
              <a:spcPct val="0"/>
            </a:spcBef>
            <a:spcAft>
              <a:spcPts val="0"/>
            </a:spcAft>
          </a:pPr>
          <a:endParaRPr lang="it-IT" sz="1600" kern="1200" dirty="0"/>
        </a:p>
        <a:p>
          <a:pPr lvl="0" algn="ctr" defTabSz="711200">
            <a:lnSpc>
              <a:spcPct val="100000"/>
            </a:lnSpc>
            <a:spcBef>
              <a:spcPct val="0"/>
            </a:spcBef>
            <a:spcAft>
              <a:spcPts val="0"/>
            </a:spcAft>
          </a:pPr>
          <a:r>
            <a:rPr lang="it-IT" sz="1600" kern="1200" dirty="0"/>
            <a:t>PS GENERALE E ORTOPEDICO</a:t>
          </a:r>
        </a:p>
        <a:p>
          <a:pPr lvl="0" algn="ctr" defTabSz="711200">
            <a:lnSpc>
              <a:spcPct val="100000"/>
            </a:lnSpc>
            <a:spcBef>
              <a:spcPct val="0"/>
            </a:spcBef>
            <a:spcAft>
              <a:spcPts val="0"/>
            </a:spcAft>
          </a:pPr>
          <a:r>
            <a:rPr lang="it-IT" sz="1600" kern="1200" dirty="0"/>
            <a:t> OBI PS-MEU-ORTO</a:t>
          </a:r>
        </a:p>
      </dsp:txBody>
      <dsp:txXfrm>
        <a:off x="2106646" y="1212270"/>
        <a:ext cx="2155657" cy="1724526"/>
      </dsp:txXfrm>
    </dsp:sp>
    <dsp:sp modelId="{A32CD072-A3F7-4125-B629-67BA88F26416}">
      <dsp:nvSpPr>
        <dsp:cNvPr id="0" name=""/>
        <dsp:cNvSpPr/>
      </dsp:nvSpPr>
      <dsp:spPr>
        <a:xfrm rot="16165844">
          <a:off x="4761252" y="1412213"/>
          <a:ext cx="1744265" cy="646697"/>
        </a:xfrm>
        <a:prstGeom prst="leftArrow">
          <a:avLst>
            <a:gd name="adj1" fmla="val 60000"/>
            <a:gd name="adj2" fmla="val 50000"/>
          </a:avLst>
        </a:prstGeom>
        <a:solidFill>
          <a:schemeClr val="accent2">
            <a:hueOff val="3221806"/>
            <a:satOff val="-9246"/>
            <a:lumOff val="-1480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3CFF6EC-F34F-4EF7-AD85-D57C9F19C9D6}">
      <dsp:nvSpPr>
        <dsp:cNvPr id="0" name=""/>
        <dsp:cNvSpPr/>
      </dsp:nvSpPr>
      <dsp:spPr>
        <a:xfrm>
          <a:off x="4546891" y="1208"/>
          <a:ext cx="2155657" cy="1724526"/>
        </a:xfrm>
        <a:prstGeom prst="roundRect">
          <a:avLst>
            <a:gd name="adj" fmla="val 10000"/>
          </a:avLst>
        </a:prstGeom>
        <a:solidFill>
          <a:schemeClr val="accent2">
            <a:hueOff val="3221806"/>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100000"/>
            </a:lnSpc>
            <a:spcBef>
              <a:spcPct val="0"/>
            </a:spcBef>
            <a:spcAft>
              <a:spcPts val="0"/>
            </a:spcAft>
          </a:pPr>
          <a:r>
            <a:rPr lang="it-IT" sz="1600" kern="1200" dirty="0"/>
            <a:t>Intercettazione</a:t>
          </a:r>
        </a:p>
        <a:p>
          <a:pPr lvl="0" algn="ctr" defTabSz="711200">
            <a:lnSpc>
              <a:spcPct val="100000"/>
            </a:lnSpc>
            <a:spcBef>
              <a:spcPct val="0"/>
            </a:spcBef>
            <a:spcAft>
              <a:spcPts val="0"/>
            </a:spcAft>
          </a:pPr>
          <a:endParaRPr lang="it-IT" sz="1600" kern="1200" dirty="0"/>
        </a:p>
        <a:p>
          <a:pPr lvl="0" algn="ctr" defTabSz="711200">
            <a:lnSpc>
              <a:spcPct val="100000"/>
            </a:lnSpc>
            <a:spcBef>
              <a:spcPct val="0"/>
            </a:spcBef>
            <a:spcAft>
              <a:spcPts val="0"/>
            </a:spcAft>
          </a:pPr>
          <a:r>
            <a:rPr lang="it-IT" sz="1600" kern="1200" dirty="0"/>
            <a:t>Tramite applicativi informatici in uso </a:t>
          </a:r>
        </a:p>
      </dsp:txBody>
      <dsp:txXfrm>
        <a:off x="4546891" y="1208"/>
        <a:ext cx="2155657" cy="1724526"/>
      </dsp:txXfrm>
    </dsp:sp>
    <dsp:sp modelId="{5A24E120-046F-4F10-AAEC-CE16B36C1B59}">
      <dsp:nvSpPr>
        <dsp:cNvPr id="0" name=""/>
        <dsp:cNvSpPr/>
      </dsp:nvSpPr>
      <dsp:spPr>
        <a:xfrm rot="19479092">
          <a:off x="6502805" y="2308206"/>
          <a:ext cx="1720769" cy="646697"/>
        </a:xfrm>
        <a:prstGeom prst="leftArrow">
          <a:avLst>
            <a:gd name="adj1" fmla="val 60000"/>
            <a:gd name="adj2" fmla="val 50000"/>
          </a:avLst>
        </a:prstGeom>
        <a:solidFill>
          <a:schemeClr val="accent2">
            <a:hueOff val="6443612"/>
            <a:satOff val="-18493"/>
            <a:lumOff val="-2960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A3A855A-72B6-48D3-A8A8-63408017C0E6}">
      <dsp:nvSpPr>
        <dsp:cNvPr id="0" name=""/>
        <dsp:cNvSpPr/>
      </dsp:nvSpPr>
      <dsp:spPr>
        <a:xfrm>
          <a:off x="6987132" y="1271518"/>
          <a:ext cx="2155657" cy="1724526"/>
        </a:xfrm>
        <a:prstGeom prst="roundRect">
          <a:avLst>
            <a:gd name="adj" fmla="val 10000"/>
          </a:avLst>
        </a:prstGeom>
        <a:solidFill>
          <a:schemeClr val="accent2">
            <a:hueOff val="6443612"/>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100000"/>
            </a:lnSpc>
            <a:spcBef>
              <a:spcPct val="0"/>
            </a:spcBef>
            <a:spcAft>
              <a:spcPts val="0"/>
            </a:spcAft>
          </a:pPr>
          <a:r>
            <a:rPr lang="it-IT" sz="1600" kern="1200" dirty="0"/>
            <a:t>Segnalazione</a:t>
          </a:r>
        </a:p>
        <a:p>
          <a:pPr lvl="0" algn="ctr" defTabSz="711200">
            <a:lnSpc>
              <a:spcPct val="100000"/>
            </a:lnSpc>
            <a:spcBef>
              <a:spcPct val="0"/>
            </a:spcBef>
            <a:spcAft>
              <a:spcPts val="0"/>
            </a:spcAft>
          </a:pPr>
          <a:endParaRPr lang="it-IT" sz="1600" kern="1200" dirty="0"/>
        </a:p>
        <a:p>
          <a:pPr lvl="0" algn="ctr" defTabSz="711200">
            <a:lnSpc>
              <a:spcPct val="100000"/>
            </a:lnSpc>
            <a:spcBef>
              <a:spcPct val="0"/>
            </a:spcBef>
            <a:spcAft>
              <a:spcPts val="0"/>
            </a:spcAft>
          </a:pPr>
          <a:r>
            <a:rPr lang="it-IT" sz="1600" kern="1200" dirty="0" err="1"/>
            <a:t>IFeC</a:t>
          </a:r>
          <a:endParaRPr lang="it-IT" sz="1600" kern="1200" dirty="0"/>
        </a:p>
        <a:p>
          <a:pPr lvl="0" algn="ctr" defTabSz="711200">
            <a:lnSpc>
              <a:spcPct val="100000"/>
            </a:lnSpc>
            <a:spcBef>
              <a:spcPct val="0"/>
            </a:spcBef>
            <a:spcAft>
              <a:spcPts val="0"/>
            </a:spcAft>
          </a:pPr>
          <a:r>
            <a:rPr lang="it-IT" sz="1600" kern="1200" dirty="0"/>
            <a:t>PCAP</a:t>
          </a:r>
        </a:p>
        <a:p>
          <a:pPr lvl="0" algn="ctr" defTabSz="711200">
            <a:lnSpc>
              <a:spcPct val="100000"/>
            </a:lnSpc>
            <a:spcBef>
              <a:spcPct val="0"/>
            </a:spcBef>
            <a:spcAft>
              <a:spcPts val="0"/>
            </a:spcAft>
          </a:pPr>
          <a:r>
            <a:rPr lang="it-IT" sz="1600" kern="1200" dirty="0"/>
            <a:t>MMG</a:t>
          </a:r>
        </a:p>
        <a:p>
          <a:pPr lvl="0" algn="ctr" defTabSz="711200">
            <a:lnSpc>
              <a:spcPct val="100000"/>
            </a:lnSpc>
            <a:spcBef>
              <a:spcPct val="0"/>
            </a:spcBef>
            <a:spcAft>
              <a:spcPts val="0"/>
            </a:spcAft>
          </a:pPr>
          <a:r>
            <a:rPr lang="it-IT" sz="1600" kern="1200" dirty="0"/>
            <a:t>SID</a:t>
          </a:r>
          <a:endParaRPr lang="it-IT" sz="1500" kern="1200" dirty="0"/>
        </a:p>
      </dsp:txBody>
      <dsp:txXfrm>
        <a:off x="6987132" y="1271518"/>
        <a:ext cx="2155657" cy="1724526"/>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2A2BC85-4A92-4835-9A2C-CE2A5DB555A6}">
      <dsp:nvSpPr>
        <dsp:cNvPr id="0" name=""/>
        <dsp:cNvSpPr/>
      </dsp:nvSpPr>
      <dsp:spPr>
        <a:xfrm>
          <a:off x="0" y="0"/>
          <a:ext cx="10515600" cy="1305401"/>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01930" tIns="201930" rIns="201930" bIns="201930" numCol="1" spcCol="1270" anchor="ctr" anchorCtr="0">
          <a:noAutofit/>
        </a:bodyPr>
        <a:lstStyle/>
        <a:p>
          <a:pPr lvl="0" algn="ctr" defTabSz="2355850">
            <a:lnSpc>
              <a:spcPct val="90000"/>
            </a:lnSpc>
            <a:spcBef>
              <a:spcPct val="0"/>
            </a:spcBef>
            <a:spcAft>
              <a:spcPct val="35000"/>
            </a:spcAft>
          </a:pPr>
          <a:r>
            <a:rPr lang="it-IT" sz="5300" kern="1200" dirty="0" err="1"/>
            <a:t>Processazione</a:t>
          </a:r>
          <a:r>
            <a:rPr lang="it-IT" sz="5300" kern="1200" dirty="0"/>
            <a:t> caso e attivazione </a:t>
          </a:r>
        </a:p>
      </dsp:txBody>
      <dsp:txXfrm>
        <a:off x="0" y="0"/>
        <a:ext cx="10515600" cy="1305401"/>
      </dsp:txXfrm>
    </dsp:sp>
    <dsp:sp modelId="{3D6F91E1-295B-40F9-85CB-2BD3CBFA2F45}">
      <dsp:nvSpPr>
        <dsp:cNvPr id="0" name=""/>
        <dsp:cNvSpPr/>
      </dsp:nvSpPr>
      <dsp:spPr>
        <a:xfrm>
          <a:off x="5134" y="1305401"/>
          <a:ext cx="3501776" cy="2741342"/>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it-IT" sz="3000" kern="1200" dirty="0"/>
            <a:t>Assistente sociale ospedaliera per pazienti residenti a Bologna</a:t>
          </a:r>
        </a:p>
      </dsp:txBody>
      <dsp:txXfrm>
        <a:off x="5134" y="1305401"/>
        <a:ext cx="3501776" cy="2741342"/>
      </dsp:txXfrm>
    </dsp:sp>
    <dsp:sp modelId="{9DB5DF6D-6C16-4FFB-B609-FE9C5697A4EE}">
      <dsp:nvSpPr>
        <dsp:cNvPr id="0" name=""/>
        <dsp:cNvSpPr/>
      </dsp:nvSpPr>
      <dsp:spPr>
        <a:xfrm>
          <a:off x="3506911" y="1305401"/>
          <a:ext cx="3501776" cy="2741342"/>
        </a:xfrm>
        <a:prstGeom prst="rect">
          <a:avLst/>
        </a:prstGeom>
        <a:solidFill>
          <a:schemeClr val="accent2">
            <a:hueOff val="3221806"/>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it-IT" sz="3000" kern="1200" dirty="0"/>
            <a:t>Assistente sociale territoriale pazienti </a:t>
          </a:r>
          <a:r>
            <a:rPr lang="it-IT" sz="3000" u="sng" kern="1200" dirty="0"/>
            <a:t>non</a:t>
          </a:r>
          <a:r>
            <a:rPr lang="it-IT" sz="3000" kern="1200" dirty="0"/>
            <a:t> residenti a Bologna</a:t>
          </a:r>
        </a:p>
      </dsp:txBody>
      <dsp:txXfrm>
        <a:off x="3506911" y="1305401"/>
        <a:ext cx="3501776" cy="2741342"/>
      </dsp:txXfrm>
    </dsp:sp>
    <dsp:sp modelId="{38891BBA-D1D1-4B38-BF0E-4D7D37A04F2E}">
      <dsp:nvSpPr>
        <dsp:cNvPr id="0" name=""/>
        <dsp:cNvSpPr/>
      </dsp:nvSpPr>
      <dsp:spPr>
        <a:xfrm>
          <a:off x="7008688" y="1305401"/>
          <a:ext cx="3501776" cy="2741342"/>
        </a:xfrm>
        <a:prstGeom prst="rect">
          <a:avLst/>
        </a:prstGeom>
        <a:solidFill>
          <a:schemeClr val="accent2">
            <a:hueOff val="6443612"/>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it-IT" sz="3000" kern="1200" dirty="0" err="1"/>
            <a:t>Pr.I.S</a:t>
          </a:r>
          <a:r>
            <a:rPr lang="it-IT" sz="3000" kern="1200" dirty="0"/>
            <a:t>. Casalecchio</a:t>
          </a:r>
        </a:p>
        <a:p>
          <a:pPr lvl="0" algn="ctr" defTabSz="1333500">
            <a:lnSpc>
              <a:spcPct val="90000"/>
            </a:lnSpc>
            <a:spcBef>
              <a:spcPct val="0"/>
            </a:spcBef>
            <a:spcAft>
              <a:spcPct val="35000"/>
            </a:spcAft>
          </a:pPr>
          <a:r>
            <a:rPr lang="it-IT" sz="3000" kern="1200" dirty="0"/>
            <a:t>pazienti residenti Distretto </a:t>
          </a:r>
        </a:p>
        <a:p>
          <a:pPr lvl="0" algn="ctr" defTabSz="1333500">
            <a:lnSpc>
              <a:spcPct val="90000"/>
            </a:lnSpc>
            <a:spcBef>
              <a:spcPct val="0"/>
            </a:spcBef>
            <a:spcAft>
              <a:spcPct val="35000"/>
            </a:spcAft>
          </a:pPr>
          <a:r>
            <a:rPr lang="it-IT" sz="3000" kern="1200" dirty="0" err="1"/>
            <a:t>Reno-Lavino-Samoggia</a:t>
          </a:r>
          <a:endParaRPr lang="it-IT" sz="3000" kern="1200" dirty="0"/>
        </a:p>
      </dsp:txBody>
      <dsp:txXfrm>
        <a:off x="7008688" y="1305401"/>
        <a:ext cx="3501776" cy="2741342"/>
      </dsp:txXfrm>
    </dsp:sp>
    <dsp:sp modelId="{DA812AE3-DD92-4B79-AC64-117A59D5D3D1}">
      <dsp:nvSpPr>
        <dsp:cNvPr id="0" name=""/>
        <dsp:cNvSpPr/>
      </dsp:nvSpPr>
      <dsp:spPr>
        <a:xfrm>
          <a:off x="0" y="4046744"/>
          <a:ext cx="10515600" cy="304593"/>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BA0F8DC-D004-4D3B-842E-5D13CC31A53F}">
      <dsp:nvSpPr>
        <dsp:cNvPr id="0" name=""/>
        <dsp:cNvSpPr/>
      </dsp:nvSpPr>
      <dsp:spPr>
        <a:xfrm>
          <a:off x="0" y="253280"/>
          <a:ext cx="10515600" cy="3844777"/>
        </a:xfrm>
        <a:prstGeom prst="rightArrow">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58C43A-D9FA-44E2-82CD-78762A24489E}">
      <dsp:nvSpPr>
        <dsp:cNvPr id="0" name=""/>
        <dsp:cNvSpPr/>
      </dsp:nvSpPr>
      <dsp:spPr>
        <a:xfrm>
          <a:off x="6930129" y="1214474"/>
          <a:ext cx="2533910" cy="19223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75920" rIns="0" bIns="375920" numCol="1" spcCol="1270" anchor="ctr" anchorCtr="0">
          <a:noAutofit/>
        </a:bodyPr>
        <a:lstStyle/>
        <a:p>
          <a:pPr lvl="0" algn="ctr" defTabSz="1644650">
            <a:lnSpc>
              <a:spcPct val="90000"/>
            </a:lnSpc>
            <a:spcBef>
              <a:spcPct val="0"/>
            </a:spcBef>
            <a:spcAft>
              <a:spcPct val="35000"/>
            </a:spcAft>
          </a:pPr>
          <a:r>
            <a:rPr lang="it-IT" sz="3700" kern="1200" dirty="0" err="1" smtClean="0"/>
            <a:t>Garsia</a:t>
          </a:r>
          <a:r>
            <a:rPr lang="it-IT" sz="3700" kern="1200" smtClean="0"/>
            <a:t> </a:t>
          </a:r>
          <a:endParaRPr lang="it-IT" sz="3700" kern="1200" dirty="0"/>
        </a:p>
      </dsp:txBody>
      <dsp:txXfrm>
        <a:off x="6930129" y="1214474"/>
        <a:ext cx="2533910" cy="1922388"/>
      </dsp:txXfrm>
    </dsp:sp>
    <dsp:sp modelId="{E13D0CD3-D390-4AD7-AE55-4F0E7FF03B3C}">
      <dsp:nvSpPr>
        <dsp:cNvPr id="0" name=""/>
        <dsp:cNvSpPr/>
      </dsp:nvSpPr>
      <dsp:spPr>
        <a:xfrm>
          <a:off x="3889437" y="1214474"/>
          <a:ext cx="2533910" cy="19223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75920" rIns="0" bIns="375920" numCol="1" spcCol="1270" anchor="ctr" anchorCtr="0">
          <a:noAutofit/>
        </a:bodyPr>
        <a:lstStyle/>
        <a:p>
          <a:pPr lvl="0" algn="ctr" defTabSz="1644650">
            <a:lnSpc>
              <a:spcPct val="90000"/>
            </a:lnSpc>
            <a:spcBef>
              <a:spcPct val="0"/>
            </a:spcBef>
            <a:spcAft>
              <a:spcPct val="35000"/>
            </a:spcAft>
          </a:pPr>
          <a:r>
            <a:rPr lang="it-IT" sz="3700" kern="1200" dirty="0" smtClean="0"/>
            <a:t>  dimissione</a:t>
          </a:r>
        </a:p>
        <a:p>
          <a:pPr lvl="0" algn="ctr" defTabSz="1644650">
            <a:lnSpc>
              <a:spcPct val="90000"/>
            </a:lnSpc>
            <a:spcBef>
              <a:spcPct val="0"/>
            </a:spcBef>
            <a:spcAft>
              <a:spcPct val="35000"/>
            </a:spcAft>
          </a:pPr>
          <a:r>
            <a:rPr lang="it-IT" sz="3700" kern="1200" dirty="0" smtClean="0"/>
            <a:t>Protetta </a:t>
          </a:r>
          <a:endParaRPr lang="it-IT" sz="3700" kern="1200" dirty="0"/>
        </a:p>
      </dsp:txBody>
      <dsp:txXfrm>
        <a:off x="3889437" y="1214474"/>
        <a:ext cx="2533910" cy="1922388"/>
      </dsp:txXfrm>
    </dsp:sp>
    <dsp:sp modelId="{67768667-4966-4B39-8498-D344BCFAB10F}">
      <dsp:nvSpPr>
        <dsp:cNvPr id="0" name=""/>
        <dsp:cNvSpPr/>
      </dsp:nvSpPr>
      <dsp:spPr>
        <a:xfrm>
          <a:off x="848744" y="1214474"/>
          <a:ext cx="2533910" cy="19223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75920" rIns="0" bIns="375920" numCol="1" spcCol="1270" anchor="ctr" anchorCtr="0">
          <a:noAutofit/>
        </a:bodyPr>
        <a:lstStyle/>
        <a:p>
          <a:pPr lvl="0" algn="ctr" defTabSz="1644650">
            <a:lnSpc>
              <a:spcPct val="90000"/>
            </a:lnSpc>
            <a:spcBef>
              <a:spcPct val="0"/>
            </a:spcBef>
            <a:spcAft>
              <a:spcPct val="35000"/>
            </a:spcAft>
          </a:pPr>
          <a:r>
            <a:rPr lang="it-IT" sz="3700" kern="1200" dirty="0" smtClean="0"/>
            <a:t>Infermiere PS </a:t>
          </a:r>
          <a:endParaRPr lang="it-IT" sz="3700" kern="1200" dirty="0"/>
        </a:p>
      </dsp:txBody>
      <dsp:txXfrm>
        <a:off x="848744" y="1214474"/>
        <a:ext cx="2533910" cy="1922388"/>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Relationships xmlns="http://schemas.openxmlformats.org/package/2006/relationships"><Relationship Id="rId1" Type="http://schemas.openxmlformats.org/officeDocument/2006/relationships/theme" Target="../theme/theme1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it-IT" sz="4400" spc="-1" strike="noStrike">
                <a:solidFill>
                  <a:srgbClr val="000000"/>
                </a:solidFill>
                <a:latin typeface="Arial"/>
              </a:rPr>
              <a:t>Fai clic per spostare la diapositiva</a:t>
            </a:r>
            <a:endParaRPr b="0" lang="it-IT" sz="4400" spc="-1" strike="noStrike">
              <a:solidFill>
                <a:srgbClr val="000000"/>
              </a:solidFill>
              <a:latin typeface="Arial"/>
            </a:endParaRPr>
          </a:p>
        </p:txBody>
      </p:sp>
      <p:sp>
        <p:nvSpPr>
          <p:cNvPr id="5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it-IT" sz="2000" spc="-1" strike="noStrike">
                <a:solidFill>
                  <a:srgbClr val="000000"/>
                </a:solidFill>
                <a:latin typeface="Arial"/>
              </a:rPr>
              <a:t>Fai clic per modificare il formato delle note</a:t>
            </a:r>
            <a:endParaRPr b="0" lang="it-IT" sz="2000" spc="-1" strike="noStrike">
              <a:solidFill>
                <a:srgbClr val="000000"/>
              </a:solidFill>
              <a:latin typeface="Arial"/>
            </a:endParaRPr>
          </a:p>
        </p:txBody>
      </p:sp>
      <p:sp>
        <p:nvSpPr>
          <p:cNvPr id="5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it-IT" sz="1400" spc="-1" strike="noStrike">
                <a:solidFill>
                  <a:srgbClr val="000000"/>
                </a:solidFill>
                <a:latin typeface="Times New Roman"/>
              </a:rPr>
              <a:t>&lt;intestazione&gt;</a:t>
            </a:r>
            <a:endParaRPr b="0" lang="it-IT" sz="1400" spc="-1" strike="noStrike">
              <a:solidFill>
                <a:srgbClr val="000000"/>
              </a:solidFill>
              <a:latin typeface="Times New Roman"/>
            </a:endParaRPr>
          </a:p>
        </p:txBody>
      </p:sp>
      <p:sp>
        <p:nvSpPr>
          <p:cNvPr id="52" name="PlaceHolder 4"/>
          <p:cNvSpPr>
            <a:spLocks noGrp="1"/>
          </p:cNvSpPr>
          <p:nvPr>
            <p:ph type="dt" idx="34"/>
          </p:nvPr>
        </p:nvSpPr>
        <p:spPr>
          <a:xfrm>
            <a:off x="4278960" y="0"/>
            <a:ext cx="3280680" cy="534240"/>
          </a:xfrm>
          <a:prstGeom prst="rect">
            <a:avLst/>
          </a:prstGeom>
          <a:noFill/>
          <a:ln w="0">
            <a:noFill/>
          </a:ln>
        </p:spPr>
        <p:txBody>
          <a:bodyPr lIns="0" rIns="0" tIns="0" bIns="0" anchor="t">
            <a:noAutofit/>
          </a:bodyPr>
          <a:lstStyle>
            <a:lvl1pPr indent="0" algn="r">
              <a:buNone/>
              <a:defRPr b="0" lang="it-IT" sz="1400" spc="-1" strike="noStrike">
                <a:solidFill>
                  <a:srgbClr val="000000"/>
                </a:solidFill>
                <a:latin typeface="Times New Roman"/>
              </a:defRPr>
            </a:lvl1pPr>
          </a:lstStyle>
          <a:p>
            <a:pPr indent="0" algn="r">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
        <p:nvSpPr>
          <p:cNvPr id="53" name="PlaceHolder 5"/>
          <p:cNvSpPr>
            <a:spLocks noGrp="1"/>
          </p:cNvSpPr>
          <p:nvPr>
            <p:ph type="ftr" idx="35"/>
          </p:nvPr>
        </p:nvSpPr>
        <p:spPr>
          <a:xfrm>
            <a:off x="0" y="10157400"/>
            <a:ext cx="3280680" cy="534240"/>
          </a:xfrm>
          <a:prstGeom prst="rect">
            <a:avLst/>
          </a:prstGeom>
          <a:noFill/>
          <a:ln w="0">
            <a:noFill/>
          </a:ln>
        </p:spPr>
        <p:txBody>
          <a:bodyPr lIns="0" rIns="0" tIns="0" bIns="0" anchor="b">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54" name="PlaceHolder 6"/>
          <p:cNvSpPr>
            <a:spLocks noGrp="1"/>
          </p:cNvSpPr>
          <p:nvPr>
            <p:ph type="sldNum" idx="36"/>
          </p:nvPr>
        </p:nvSpPr>
        <p:spPr>
          <a:xfrm>
            <a:off x="4278960" y="10157400"/>
            <a:ext cx="3280680" cy="534240"/>
          </a:xfrm>
          <a:prstGeom prst="rect">
            <a:avLst/>
          </a:prstGeom>
          <a:noFill/>
          <a:ln w="0">
            <a:noFill/>
          </a:ln>
        </p:spPr>
        <p:txBody>
          <a:bodyPr lIns="0" rIns="0" tIns="0" bIns="0" anchor="b">
            <a:noAutofit/>
          </a:bodyPr>
          <a:lstStyle>
            <a:lvl1pPr indent="0" algn="r">
              <a:buNone/>
              <a:defRPr b="0" lang="it-IT" sz="1400" spc="-1" strike="noStrike">
                <a:solidFill>
                  <a:srgbClr val="000000"/>
                </a:solidFill>
                <a:latin typeface="Times New Roman"/>
              </a:defRPr>
            </a:lvl1pPr>
          </a:lstStyle>
          <a:p>
            <a:pPr indent="0" algn="r">
              <a:buNone/>
            </a:pPr>
            <a:fld id="{3AFB4F35-0AC4-42C3-AB62-39D272E70E4C}" type="slidenum">
              <a:rPr b="0" lang="it-IT" sz="1400" spc="-1" strike="noStrike">
                <a:solidFill>
                  <a:srgbClr val="000000"/>
                </a:solidFill>
                <a:latin typeface="Times New Roman"/>
              </a:rPr>
              <a:t>&lt;numero&gt;</a:t>
            </a:fld>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sldImg"/>
          </p:nvPr>
        </p:nvSpPr>
        <p:spPr>
          <a:xfrm>
            <a:off x="380880" y="685800"/>
            <a:ext cx="6094800" cy="3427920"/>
          </a:xfrm>
          <a:prstGeom prst="rect">
            <a:avLst/>
          </a:prstGeom>
          <a:ln w="0">
            <a:noFill/>
          </a:ln>
        </p:spPr>
      </p:sp>
      <p:sp>
        <p:nvSpPr>
          <p:cNvPr id="138" name="PlaceHolder 2"/>
          <p:cNvSpPr>
            <a:spLocks noGrp="1"/>
          </p:cNvSpPr>
          <p:nvPr>
            <p:ph type="body"/>
          </p:nvPr>
        </p:nvSpPr>
        <p:spPr>
          <a:xfrm>
            <a:off x="685800" y="4343400"/>
            <a:ext cx="5485320" cy="4113720"/>
          </a:xfrm>
          <a:prstGeom prst="rect">
            <a:avLst/>
          </a:prstGeom>
          <a:noFill/>
          <a:ln w="0">
            <a:noFill/>
          </a:ln>
        </p:spPr>
        <p:txBody>
          <a:bodyPr lIns="91440" rIns="91440" tIns="45720" bIns="45720" anchor="t">
            <a:normAutofit/>
          </a:bodyPr>
          <a:p>
            <a:pPr marL="216000" indent="-216000">
              <a:buNone/>
            </a:pPr>
            <a:endParaRPr b="0" lang="it-IT" sz="1800" spc="-1" strike="noStrike">
              <a:solidFill>
                <a:srgbClr val="000000"/>
              </a:solidFill>
              <a:latin typeface="Arial"/>
            </a:endParaRPr>
          </a:p>
        </p:txBody>
      </p:sp>
      <p:sp>
        <p:nvSpPr>
          <p:cNvPr id="139" name="PlaceHolder 3"/>
          <p:cNvSpPr>
            <a:spLocks noGrp="1"/>
          </p:cNvSpPr>
          <p:nvPr>
            <p:ph type="sldNum" idx="37"/>
          </p:nvPr>
        </p:nvSpPr>
        <p:spPr>
          <a:xfrm>
            <a:off x="3884760" y="8685360"/>
            <a:ext cx="2970720" cy="4561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it-IT" sz="1200" spc="-1" strike="noStrike">
                <a:solidFill>
                  <a:schemeClr val="dk1"/>
                </a:solidFill>
                <a:latin typeface="+mn-lt"/>
                <a:ea typeface="+mn-ea"/>
              </a:defRPr>
            </a:lvl1pPr>
          </a:lstStyle>
          <a:p>
            <a:pPr indent="0" algn="r" defTabSz="914400">
              <a:lnSpc>
                <a:spcPct val="100000"/>
              </a:lnSpc>
              <a:buNone/>
              <a:tabLst>
                <a:tab algn="l" pos="0"/>
              </a:tabLst>
            </a:pPr>
            <a:fld id="{A0956756-414C-45F7-A9FD-0932B411B4A7}" type="slidenum">
              <a:rPr b="0" lang="it-IT" sz="1200" spc="-1" strike="noStrike">
                <a:solidFill>
                  <a:schemeClr val="dk1"/>
                </a:solidFill>
                <a:latin typeface="+mn-lt"/>
                <a:ea typeface="+mn-ea"/>
              </a:rPr>
              <a:t>&lt;numero&gt;</a:t>
            </a:fld>
            <a:endParaRPr b="0" lang="it-IT" sz="1200" spc="-1" strike="noStrike">
              <a:solidFill>
                <a:srgbClr val="000000"/>
              </a:solidFill>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sldImg"/>
          </p:nvPr>
        </p:nvSpPr>
        <p:spPr>
          <a:xfrm>
            <a:off x="380880" y="685800"/>
            <a:ext cx="6094800" cy="3427920"/>
          </a:xfrm>
          <a:prstGeom prst="rect">
            <a:avLst/>
          </a:prstGeom>
          <a:ln w="0">
            <a:noFill/>
          </a:ln>
        </p:spPr>
      </p:sp>
      <p:sp>
        <p:nvSpPr>
          <p:cNvPr id="141" name="PlaceHolder 2"/>
          <p:cNvSpPr>
            <a:spLocks noGrp="1"/>
          </p:cNvSpPr>
          <p:nvPr>
            <p:ph type="body"/>
          </p:nvPr>
        </p:nvSpPr>
        <p:spPr>
          <a:xfrm>
            <a:off x="685800" y="4343400"/>
            <a:ext cx="5485320" cy="4113720"/>
          </a:xfrm>
          <a:prstGeom prst="rect">
            <a:avLst/>
          </a:prstGeom>
          <a:noFill/>
          <a:ln w="0">
            <a:noFill/>
          </a:ln>
        </p:spPr>
        <p:txBody>
          <a:bodyPr lIns="91440" rIns="91440" tIns="45720" bIns="45720" anchor="t">
            <a:noAutofit/>
          </a:bodyPr>
          <a:p>
            <a:pPr marL="216000" indent="-216000">
              <a:buNone/>
            </a:pPr>
            <a:endParaRPr b="0" lang="it-IT" sz="1800" spc="-1" strike="noStrike">
              <a:solidFill>
                <a:srgbClr val="000000"/>
              </a:solidFill>
              <a:latin typeface="Arial"/>
            </a:endParaRPr>
          </a:p>
        </p:txBody>
      </p:sp>
      <p:sp>
        <p:nvSpPr>
          <p:cNvPr id="142" name="PlaceHolder 3"/>
          <p:cNvSpPr>
            <a:spLocks noGrp="1"/>
          </p:cNvSpPr>
          <p:nvPr>
            <p:ph type="sldNum" idx="38"/>
          </p:nvPr>
        </p:nvSpPr>
        <p:spPr>
          <a:xfrm>
            <a:off x="3884760" y="8685360"/>
            <a:ext cx="2970720" cy="456120"/>
          </a:xfrm>
          <a:prstGeom prst="rect">
            <a:avLst/>
          </a:prstGeom>
          <a:noFill/>
          <a:ln w="0">
            <a:noFill/>
          </a:ln>
        </p:spPr>
        <p:txBody>
          <a:bodyPr lIns="91440" rIns="91440" tIns="45720" bIns="45720" anchor="b">
            <a:noAutofit/>
          </a:bodyPr>
          <a:lstStyle>
            <a:lvl1pPr indent="0" algn="r">
              <a:lnSpc>
                <a:spcPct val="100000"/>
              </a:lnSpc>
              <a:buNone/>
              <a:tabLst>
                <a:tab algn="l" pos="0"/>
              </a:tabLst>
              <a:defRPr b="0" lang="it-IT" sz="1200" spc="-1" strike="noStrike">
                <a:solidFill>
                  <a:srgbClr val="000000"/>
                </a:solidFill>
                <a:latin typeface="Times New Roman"/>
              </a:defRPr>
            </a:lvl1pPr>
          </a:lstStyle>
          <a:p>
            <a:pPr indent="0" algn="r">
              <a:lnSpc>
                <a:spcPct val="100000"/>
              </a:lnSpc>
              <a:buNone/>
              <a:tabLst>
                <a:tab algn="l" pos="0"/>
              </a:tabLst>
            </a:pPr>
            <a:fld id="{92CC4554-DCAF-402C-A94D-85B007CA5EA0}" type="slidenum">
              <a:rPr b="0" lang="it-IT" sz="1200" spc="-1" strike="noStrike">
                <a:solidFill>
                  <a:srgbClr val="000000"/>
                </a:solidFill>
                <a:latin typeface="Times New Roman"/>
              </a:rPr>
              <a:t>&lt;numero&gt;</a:t>
            </a:fld>
            <a:endParaRPr b="0" lang="it-IT" sz="12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iapositiva titolo">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4520" cy="1324440"/>
          </a:xfrm>
          <a:prstGeom prst="rect">
            <a:avLst/>
          </a:prstGeom>
          <a:noFill/>
          <a:ln w="0">
            <a:noFill/>
          </a:ln>
        </p:spPr>
        <p:txBody>
          <a:bodyPr lIns="0" rIns="0" tIns="0" bIns="0" anchor="ctr">
            <a:noAutofit/>
          </a:bodyPr>
          <a:p>
            <a:pPr indent="0" algn="ctr">
              <a:buNone/>
            </a:pPr>
            <a:endParaRPr b="0" lang="it-IT" sz="4400" spc="-1" strike="noStrike">
              <a:solidFill>
                <a:srgbClr val="000000"/>
              </a:solidFill>
              <a:latin typeface="Arial"/>
            </a:endParaRPr>
          </a:p>
        </p:txBody>
      </p:sp>
      <p:sp>
        <p:nvSpPr>
          <p:cNvPr id="6" name="PlaceHolder 2"/>
          <p:cNvSpPr>
            <a:spLocks noGrp="1"/>
          </p:cNvSpPr>
          <p:nvPr>
            <p:ph type="subTitle"/>
          </p:nvPr>
        </p:nvSpPr>
        <p:spPr>
          <a:xfrm>
            <a:off x="838080" y="1825560"/>
            <a:ext cx="10514520" cy="4350240"/>
          </a:xfrm>
          <a:prstGeom prst="rect">
            <a:avLst/>
          </a:prstGeom>
          <a:noFill/>
          <a:ln w="0">
            <a:noFill/>
          </a:ln>
        </p:spPr>
        <p:txBody>
          <a:bodyPr lIns="0" rIns="0" tIns="0" bIns="0" anchor="ctr">
            <a:noAutofit/>
          </a:bodyPr>
          <a:p>
            <a:pPr indent="0" algn="ctr">
              <a:buNone/>
            </a:pPr>
            <a:endParaRPr b="0" lang="it-IT"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B474444F-8B96-4DAA-A72B-BC4964D1939B}" type="slidenum">
              <a:t>&lt;#&gt;</a:t>
            </a:fld>
          </a:p>
        </p:txBody>
      </p:sp>
      <p:sp>
        <p:nvSpPr>
          <p:cNvPr id="6" name="PlaceHolder 5"/>
          <p:cNvSpPr>
            <a:spLocks noGrp="1"/>
          </p:cNvSpPr>
          <p:nvPr>
            <p:ph type="dt" idx="3"/>
          </p:nvPr>
        </p:nvSpPr>
        <p:spPr/>
        <p:txBody>
          <a:bodyPr/>
          <a:p>
            <a:r>
              <a:rPr lang="it-IT"/>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tenuto con didascalia">
    <p:spTree>
      <p:nvGrpSpPr>
        <p:cNvPr id="1" name=""/>
        <p:cNvGrpSpPr/>
        <p:nvPr/>
      </p:nvGrpSpPr>
      <p:grpSpPr>
        <a:xfrm>
          <a:off x="0" y="0"/>
          <a:ext cx="0" cy="0"/>
          <a:chOff x="0" y="0"/>
          <a:chExt cx="0" cy="0"/>
        </a:xfrm>
      </p:grpSpPr>
      <p:sp>
        <p:nvSpPr>
          <p:cNvPr id="2" name="PlaceHolder 1"/>
          <p:cNvSpPr>
            <a:spLocks noGrp="1"/>
          </p:cNvSpPr>
          <p:nvPr>
            <p:ph type="ftr" idx="28"/>
          </p:nvPr>
        </p:nvSpPr>
        <p:spPr/>
        <p:txBody>
          <a:bodyPr/>
          <a:p>
            <a:r>
              <a:t>Footer</a:t>
            </a:r>
          </a:p>
        </p:txBody>
      </p:sp>
      <p:sp>
        <p:nvSpPr>
          <p:cNvPr id="3" name="PlaceHolder 2"/>
          <p:cNvSpPr>
            <a:spLocks noGrp="1"/>
          </p:cNvSpPr>
          <p:nvPr>
            <p:ph type="sldNum" idx="29"/>
          </p:nvPr>
        </p:nvSpPr>
        <p:spPr/>
        <p:txBody>
          <a:bodyPr/>
          <a:p>
            <a:fld id="{FFB0072F-4F9B-4D42-9F95-8090BAC71A56}" type="slidenum">
              <a:t>&lt;#&gt;</a:t>
            </a:fld>
          </a:p>
        </p:txBody>
      </p:sp>
      <p:sp>
        <p:nvSpPr>
          <p:cNvPr id="4" name="PlaceHolder 3"/>
          <p:cNvSpPr>
            <a:spLocks noGrp="1"/>
          </p:cNvSpPr>
          <p:nvPr>
            <p:ph type="dt" idx="30"/>
          </p:nvPr>
        </p:nvSpPr>
        <p:spPr/>
        <p:txBody>
          <a:bodyPr/>
          <a:p>
            <a:r>
              <a:rPr lang="it-IT"/>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mmagine con didascalia">
    <p:spTree>
      <p:nvGrpSpPr>
        <p:cNvPr id="1" name=""/>
        <p:cNvGrpSpPr/>
        <p:nvPr/>
      </p:nvGrpSpPr>
      <p:grpSpPr>
        <a:xfrm>
          <a:off x="0" y="0"/>
          <a:ext cx="0" cy="0"/>
          <a:chOff x="0" y="0"/>
          <a:chExt cx="0" cy="0"/>
        </a:xfrm>
      </p:grpSpPr>
      <p:sp>
        <p:nvSpPr>
          <p:cNvPr id="2" name="PlaceHolder 1"/>
          <p:cNvSpPr>
            <a:spLocks noGrp="1"/>
          </p:cNvSpPr>
          <p:nvPr>
            <p:ph type="ftr" idx="31"/>
          </p:nvPr>
        </p:nvSpPr>
        <p:spPr/>
        <p:txBody>
          <a:bodyPr/>
          <a:p>
            <a:r>
              <a:t>Footer</a:t>
            </a:r>
          </a:p>
        </p:txBody>
      </p:sp>
      <p:sp>
        <p:nvSpPr>
          <p:cNvPr id="3" name="PlaceHolder 2"/>
          <p:cNvSpPr>
            <a:spLocks noGrp="1"/>
          </p:cNvSpPr>
          <p:nvPr>
            <p:ph type="sldNum" idx="32"/>
          </p:nvPr>
        </p:nvSpPr>
        <p:spPr/>
        <p:txBody>
          <a:bodyPr/>
          <a:p>
            <a:fld id="{8D5D2B90-B213-4FB5-8B76-AEDFF9D978E2}" type="slidenum">
              <a:t>&lt;#&gt;</a:t>
            </a:fld>
          </a:p>
        </p:txBody>
      </p:sp>
      <p:sp>
        <p:nvSpPr>
          <p:cNvPr id="4" name="PlaceHolder 3"/>
          <p:cNvSpPr>
            <a:spLocks noGrp="1"/>
          </p:cNvSpPr>
          <p:nvPr>
            <p:ph type="dt" idx="33"/>
          </p:nvPr>
        </p:nvSpPr>
        <p:spPr/>
        <p:txBody>
          <a:bodyPr/>
          <a:p>
            <a:r>
              <a:rPr lang="it-IT"/>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olo e testo vertical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32C9D34E-3057-4E9C-BA53-B66A1B36516E}" type="slidenum">
              <a:t>&lt;#&gt;</a:t>
            </a:fld>
          </a:p>
        </p:txBody>
      </p:sp>
      <p:sp>
        <p:nvSpPr>
          <p:cNvPr id="4" name="PlaceHolder 3"/>
          <p:cNvSpPr>
            <a:spLocks noGrp="1"/>
          </p:cNvSpPr>
          <p:nvPr>
            <p:ph type="dt" idx="6"/>
          </p:nvPr>
        </p:nvSpPr>
        <p:spPr/>
        <p:txBody>
          <a:bodyPr/>
          <a:p>
            <a:r>
              <a:rPr lang="it-IT"/>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1_Titolo e testo verticale">
    <p:spTree>
      <p:nvGrpSpPr>
        <p:cNvPr id="1" name=""/>
        <p:cNvGrpSpPr/>
        <p:nvPr/>
      </p:nvGrpSpPr>
      <p:grpSpPr>
        <a:xfrm>
          <a:off x="0" y="0"/>
          <a:ext cx="0" cy="0"/>
          <a:chOff x="0" y="0"/>
          <a:chExt cx="0" cy="0"/>
        </a:xfrm>
      </p:grpSpPr>
      <p:sp>
        <p:nvSpPr>
          <p:cNvPr id="2" name="PlaceHolder 1"/>
          <p:cNvSpPr>
            <a:spLocks noGrp="1"/>
          </p:cNvSpPr>
          <p:nvPr>
            <p:ph type="ftr" idx="7"/>
          </p:nvPr>
        </p:nvSpPr>
        <p:spPr/>
        <p:txBody>
          <a:bodyPr/>
          <a:p>
            <a:r>
              <a:t>Footer</a:t>
            </a:r>
          </a:p>
        </p:txBody>
      </p:sp>
      <p:sp>
        <p:nvSpPr>
          <p:cNvPr id="3" name="PlaceHolder 2"/>
          <p:cNvSpPr>
            <a:spLocks noGrp="1"/>
          </p:cNvSpPr>
          <p:nvPr>
            <p:ph type="sldNum" idx="8"/>
          </p:nvPr>
        </p:nvSpPr>
        <p:spPr/>
        <p:txBody>
          <a:bodyPr/>
          <a:p>
            <a:fld id="{93001603-5FE5-418A-AE75-5F45DA6799D4}" type="slidenum">
              <a:t>&lt;#&gt;</a:t>
            </a:fld>
          </a:p>
        </p:txBody>
      </p:sp>
      <p:sp>
        <p:nvSpPr>
          <p:cNvPr id="4" name="PlaceHolder 3"/>
          <p:cNvSpPr>
            <a:spLocks noGrp="1"/>
          </p:cNvSpPr>
          <p:nvPr>
            <p:ph type="dt" idx="9"/>
          </p:nvPr>
        </p:nvSpPr>
        <p:spPr/>
        <p:txBody>
          <a:bodyPr/>
          <a:p>
            <a:r>
              <a:rPr lang="it-IT"/>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olo e contenuto">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4520" cy="1324440"/>
          </a:xfrm>
          <a:prstGeom prst="rect">
            <a:avLst/>
          </a:prstGeom>
          <a:noFill/>
          <a:ln w="0">
            <a:noFill/>
          </a:ln>
        </p:spPr>
        <p:txBody>
          <a:bodyPr lIns="0" rIns="0" tIns="0" bIns="0" anchor="ctr">
            <a:noAutofit/>
          </a:bodyPr>
          <a:p>
            <a:pPr indent="0" algn="ctr">
              <a:buNone/>
            </a:pPr>
            <a:endParaRPr b="0" lang="it-IT" sz="4400" spc="-1" strike="noStrike">
              <a:solidFill>
                <a:srgbClr val="000000"/>
              </a:solidFill>
              <a:latin typeface="Arial"/>
            </a:endParaRPr>
          </a:p>
        </p:txBody>
      </p:sp>
      <p:sp>
        <p:nvSpPr>
          <p:cNvPr id="19" name="PlaceHolder 2"/>
          <p:cNvSpPr>
            <a:spLocks noGrp="1"/>
          </p:cNvSpPr>
          <p:nvPr>
            <p:ph/>
          </p:nvPr>
        </p:nvSpPr>
        <p:spPr>
          <a:xfrm>
            <a:off x="838080" y="1825560"/>
            <a:ext cx="10514520" cy="4350240"/>
          </a:xfrm>
          <a:prstGeom prst="rect">
            <a:avLst/>
          </a:prstGeom>
          <a:noFill/>
          <a:ln w="0">
            <a:noFill/>
          </a:ln>
        </p:spPr>
        <p:txBody>
          <a:bodyPr lIns="0" rIns="0" tIns="0" bIns="0" anchor="t">
            <a:normAutofit/>
          </a:bodyPr>
          <a:p>
            <a:pPr indent="0">
              <a:spcBef>
                <a:spcPts val="1417"/>
              </a:spcBef>
              <a:buNone/>
            </a:pPr>
            <a:endParaRPr b="0" lang="it-IT"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71282FF8-C025-46DD-A733-2CCCE27E9B1E}" type="slidenum">
              <a:t>&lt;#&gt;</a:t>
            </a:fld>
          </a:p>
        </p:txBody>
      </p:sp>
      <p:sp>
        <p:nvSpPr>
          <p:cNvPr id="6" name="PlaceHolder 5"/>
          <p:cNvSpPr>
            <a:spLocks noGrp="1"/>
          </p:cNvSpPr>
          <p:nvPr>
            <p:ph type="dt" idx="12"/>
          </p:nvPr>
        </p:nvSpPr>
        <p:spPr/>
        <p:txBody>
          <a:bodyPr/>
          <a:p>
            <a:r>
              <a:rPr lang="it-IT"/>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ntestazione sezione">
    <p:spTree>
      <p:nvGrpSpPr>
        <p:cNvPr id="1" name=""/>
        <p:cNvGrpSpPr/>
        <p:nvPr/>
      </p:nvGrpSpPr>
      <p:grpSpPr>
        <a:xfrm>
          <a:off x="0" y="0"/>
          <a:ext cx="0" cy="0"/>
          <a:chOff x="0" y="0"/>
          <a:chExt cx="0" cy="0"/>
        </a:xfrm>
      </p:grpSpPr>
      <p:sp>
        <p:nvSpPr>
          <p:cNvPr id="2" name="PlaceHolder 1"/>
          <p:cNvSpPr>
            <a:spLocks noGrp="1"/>
          </p:cNvSpPr>
          <p:nvPr>
            <p:ph type="ftr" idx="13"/>
          </p:nvPr>
        </p:nvSpPr>
        <p:spPr/>
        <p:txBody>
          <a:bodyPr/>
          <a:p>
            <a:r>
              <a:t>Footer</a:t>
            </a:r>
          </a:p>
        </p:txBody>
      </p:sp>
      <p:sp>
        <p:nvSpPr>
          <p:cNvPr id="3" name="PlaceHolder 2"/>
          <p:cNvSpPr>
            <a:spLocks noGrp="1"/>
          </p:cNvSpPr>
          <p:nvPr>
            <p:ph type="sldNum" idx="14"/>
          </p:nvPr>
        </p:nvSpPr>
        <p:spPr/>
        <p:txBody>
          <a:bodyPr/>
          <a:p>
            <a:fld id="{BD5EDFDE-B67A-42E7-8DE1-AA08FAC7542D}" type="slidenum">
              <a:t>&lt;#&gt;</a:t>
            </a:fld>
          </a:p>
        </p:txBody>
      </p:sp>
      <p:sp>
        <p:nvSpPr>
          <p:cNvPr id="4" name="PlaceHolder 3"/>
          <p:cNvSpPr>
            <a:spLocks noGrp="1"/>
          </p:cNvSpPr>
          <p:nvPr>
            <p:ph type="dt" idx="15"/>
          </p:nvPr>
        </p:nvSpPr>
        <p:spPr/>
        <p:txBody>
          <a:bodyPr/>
          <a:p>
            <a:r>
              <a:rPr lang="it-IT"/>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ue contenuti">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4520" cy="1324440"/>
          </a:xfrm>
          <a:prstGeom prst="rect">
            <a:avLst/>
          </a:prstGeom>
          <a:noFill/>
          <a:ln w="0">
            <a:noFill/>
          </a:ln>
        </p:spPr>
        <p:txBody>
          <a:bodyPr lIns="0" rIns="0" tIns="0" bIns="0" anchor="ctr">
            <a:noAutofit/>
          </a:bodyPr>
          <a:p>
            <a:pPr indent="0" algn="ctr">
              <a:buNone/>
            </a:pPr>
            <a:endParaRPr b="0" lang="it-IT" sz="4400" spc="-1" strike="noStrike">
              <a:solidFill>
                <a:srgbClr val="000000"/>
              </a:solidFill>
              <a:latin typeface="Arial"/>
            </a:endParaRPr>
          </a:p>
        </p:txBody>
      </p:sp>
      <p:sp>
        <p:nvSpPr>
          <p:cNvPr id="30" name="PlaceHolder 2"/>
          <p:cNvSpPr>
            <a:spLocks noGrp="1"/>
          </p:cNvSpPr>
          <p:nvPr>
            <p:ph/>
          </p:nvPr>
        </p:nvSpPr>
        <p:spPr>
          <a:xfrm>
            <a:off x="838080" y="1825560"/>
            <a:ext cx="5131080" cy="4350240"/>
          </a:xfrm>
          <a:prstGeom prst="rect">
            <a:avLst/>
          </a:prstGeom>
          <a:noFill/>
          <a:ln w="0">
            <a:noFill/>
          </a:ln>
        </p:spPr>
        <p:txBody>
          <a:bodyPr lIns="0" rIns="0" tIns="0" bIns="0" anchor="t">
            <a:normAutofit/>
          </a:bodyPr>
          <a:p>
            <a:pPr indent="0">
              <a:spcBef>
                <a:spcPts val="1417"/>
              </a:spcBef>
              <a:buNone/>
            </a:pPr>
            <a:endParaRPr b="0" lang="it-IT" sz="3200" spc="-1" strike="noStrike">
              <a:solidFill>
                <a:srgbClr val="000000"/>
              </a:solidFill>
              <a:latin typeface="Arial"/>
            </a:endParaRPr>
          </a:p>
        </p:txBody>
      </p:sp>
      <p:sp>
        <p:nvSpPr>
          <p:cNvPr id="31" name="PlaceHolder 3"/>
          <p:cNvSpPr>
            <a:spLocks noGrp="1"/>
          </p:cNvSpPr>
          <p:nvPr>
            <p:ph/>
          </p:nvPr>
        </p:nvSpPr>
        <p:spPr>
          <a:xfrm>
            <a:off x="6226200" y="1825560"/>
            <a:ext cx="5131080" cy="4350240"/>
          </a:xfrm>
          <a:prstGeom prst="rect">
            <a:avLst/>
          </a:prstGeom>
          <a:noFill/>
          <a:ln w="0">
            <a:noFill/>
          </a:ln>
        </p:spPr>
        <p:txBody>
          <a:bodyPr lIns="0" rIns="0" tIns="0" bIns="0" anchor="t">
            <a:normAutofit/>
          </a:bodyPr>
          <a:p>
            <a:pPr indent="0">
              <a:spcBef>
                <a:spcPts val="1417"/>
              </a:spcBef>
              <a:buNone/>
            </a:pPr>
            <a:endParaRPr b="0" lang="it-IT" sz="3200" spc="-1" strike="noStrike">
              <a:solidFill>
                <a:srgbClr val="000000"/>
              </a:solidFill>
              <a:latin typeface="Arial"/>
            </a:endParaRPr>
          </a:p>
        </p:txBody>
      </p:sp>
      <p:sp>
        <p:nvSpPr>
          <p:cNvPr id="5" name="PlaceHolder 4"/>
          <p:cNvSpPr>
            <a:spLocks noGrp="1"/>
          </p:cNvSpPr>
          <p:nvPr>
            <p:ph type="ftr" idx="16"/>
          </p:nvPr>
        </p:nvSpPr>
        <p:spPr/>
        <p:txBody>
          <a:bodyPr/>
          <a:p>
            <a:r>
              <a:t>Footer</a:t>
            </a:r>
          </a:p>
        </p:txBody>
      </p:sp>
      <p:sp>
        <p:nvSpPr>
          <p:cNvPr id="6" name="PlaceHolder 5"/>
          <p:cNvSpPr>
            <a:spLocks noGrp="1"/>
          </p:cNvSpPr>
          <p:nvPr>
            <p:ph type="sldNum" idx="17"/>
          </p:nvPr>
        </p:nvSpPr>
        <p:spPr/>
        <p:txBody>
          <a:bodyPr/>
          <a:p>
            <a:fld id="{39462A09-0803-4992-A784-F98EC05015C8}" type="slidenum">
              <a:t>&lt;#&gt;</a:t>
            </a:fld>
          </a:p>
        </p:txBody>
      </p:sp>
      <p:sp>
        <p:nvSpPr>
          <p:cNvPr id="7" name="PlaceHolder 6"/>
          <p:cNvSpPr>
            <a:spLocks noGrp="1"/>
          </p:cNvSpPr>
          <p:nvPr>
            <p:ph type="dt" idx="18"/>
          </p:nvPr>
        </p:nvSpPr>
        <p:spPr/>
        <p:txBody>
          <a:bodyPr/>
          <a:p>
            <a:r>
              <a:rPr lang="it-IT"/>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fronto">
    <p:spTree>
      <p:nvGrpSpPr>
        <p:cNvPr id="1" name=""/>
        <p:cNvGrpSpPr/>
        <p:nvPr/>
      </p:nvGrpSpPr>
      <p:grpSpPr>
        <a:xfrm>
          <a:off x="0" y="0"/>
          <a:ext cx="0" cy="0"/>
          <a:chOff x="0" y="0"/>
          <a:chExt cx="0" cy="0"/>
        </a:xfrm>
      </p:grpSpPr>
      <p:sp>
        <p:nvSpPr>
          <p:cNvPr id="2" name="PlaceHolder 1"/>
          <p:cNvSpPr>
            <a:spLocks noGrp="1"/>
          </p:cNvSpPr>
          <p:nvPr>
            <p:ph type="ftr" idx="19"/>
          </p:nvPr>
        </p:nvSpPr>
        <p:spPr/>
        <p:txBody>
          <a:bodyPr/>
          <a:p>
            <a:r>
              <a:t>Footer</a:t>
            </a:r>
          </a:p>
        </p:txBody>
      </p:sp>
      <p:sp>
        <p:nvSpPr>
          <p:cNvPr id="3" name="PlaceHolder 2"/>
          <p:cNvSpPr>
            <a:spLocks noGrp="1"/>
          </p:cNvSpPr>
          <p:nvPr>
            <p:ph type="sldNum" idx="20"/>
          </p:nvPr>
        </p:nvSpPr>
        <p:spPr/>
        <p:txBody>
          <a:bodyPr/>
          <a:p>
            <a:fld id="{B2C28907-E1CE-4D96-861A-92CA7E8418B4}" type="slidenum">
              <a:t>&lt;#&gt;</a:t>
            </a:fld>
          </a:p>
        </p:txBody>
      </p:sp>
      <p:sp>
        <p:nvSpPr>
          <p:cNvPr id="4" name="PlaceHolder 3"/>
          <p:cNvSpPr>
            <a:spLocks noGrp="1"/>
          </p:cNvSpPr>
          <p:nvPr>
            <p:ph type="dt" idx="21"/>
          </p:nvPr>
        </p:nvSpPr>
        <p:spPr/>
        <p:txBody>
          <a:bodyPr/>
          <a:p>
            <a:r>
              <a:rPr lang="it-IT"/>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Solo titolo">
    <p:spTree>
      <p:nvGrpSpPr>
        <p:cNvPr id="1" name=""/>
        <p:cNvGrpSpPr/>
        <p:nvPr/>
      </p:nvGrpSpPr>
      <p:grpSpPr>
        <a:xfrm>
          <a:off x="0" y="0"/>
          <a:ext cx="0" cy="0"/>
          <a:chOff x="0" y="0"/>
          <a:chExt cx="0" cy="0"/>
        </a:xfrm>
      </p:grpSpPr>
      <p:sp>
        <p:nvSpPr>
          <p:cNvPr id="39" name="PlaceHolder 1"/>
          <p:cNvSpPr>
            <a:spLocks noGrp="1"/>
          </p:cNvSpPr>
          <p:nvPr>
            <p:ph type="title"/>
          </p:nvPr>
        </p:nvSpPr>
        <p:spPr>
          <a:xfrm>
            <a:off x="838080" y="365040"/>
            <a:ext cx="10514520" cy="1324440"/>
          </a:xfrm>
          <a:prstGeom prst="rect">
            <a:avLst/>
          </a:prstGeom>
          <a:noFill/>
          <a:ln w="0">
            <a:noFill/>
          </a:ln>
        </p:spPr>
        <p:txBody>
          <a:bodyPr lIns="0" rIns="0" tIns="0" bIns="0" anchor="ctr">
            <a:noAutofit/>
          </a:bodyPr>
          <a:p>
            <a:pPr indent="0" algn="ctr">
              <a:buNone/>
            </a:pPr>
            <a:endParaRPr b="0" lang="it-IT" sz="4400" spc="-1" strike="noStrike">
              <a:solidFill>
                <a:srgbClr val="000000"/>
              </a:solidFill>
              <a:latin typeface="Arial"/>
            </a:endParaRPr>
          </a:p>
        </p:txBody>
      </p:sp>
      <p:sp>
        <p:nvSpPr>
          <p:cNvPr id="3" name="PlaceHolder 2"/>
          <p:cNvSpPr>
            <a:spLocks noGrp="1"/>
          </p:cNvSpPr>
          <p:nvPr>
            <p:ph type="ftr" idx="22"/>
          </p:nvPr>
        </p:nvSpPr>
        <p:spPr/>
        <p:txBody>
          <a:bodyPr/>
          <a:p>
            <a:r>
              <a:t>Footer</a:t>
            </a:r>
          </a:p>
        </p:txBody>
      </p:sp>
      <p:sp>
        <p:nvSpPr>
          <p:cNvPr id="4" name="PlaceHolder 3"/>
          <p:cNvSpPr>
            <a:spLocks noGrp="1"/>
          </p:cNvSpPr>
          <p:nvPr>
            <p:ph type="sldNum" idx="23"/>
          </p:nvPr>
        </p:nvSpPr>
        <p:spPr/>
        <p:txBody>
          <a:bodyPr/>
          <a:p>
            <a:fld id="{000A306A-13FA-44F1-AB6B-0D4EAA193FAE}" type="slidenum">
              <a:t>&lt;#&gt;</a:t>
            </a:fld>
          </a:p>
        </p:txBody>
      </p:sp>
      <p:sp>
        <p:nvSpPr>
          <p:cNvPr id="5" name="PlaceHolder 4"/>
          <p:cNvSpPr>
            <a:spLocks noGrp="1"/>
          </p:cNvSpPr>
          <p:nvPr>
            <p:ph type="dt" idx="24"/>
          </p:nvPr>
        </p:nvSpPr>
        <p:spPr/>
        <p:txBody>
          <a:bodyPr/>
          <a:p>
            <a:r>
              <a:rPr lang="it-IT"/>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Vuota">
    <p:spTree>
      <p:nvGrpSpPr>
        <p:cNvPr id="1" name=""/>
        <p:cNvGrpSpPr/>
        <p:nvPr/>
      </p:nvGrpSpPr>
      <p:grpSpPr>
        <a:xfrm>
          <a:off x="0" y="0"/>
          <a:ext cx="0" cy="0"/>
          <a:chOff x="0" y="0"/>
          <a:chExt cx="0" cy="0"/>
        </a:xfrm>
      </p:grpSpPr>
      <p:sp>
        <p:nvSpPr>
          <p:cNvPr id="2" name="PlaceHolder 1"/>
          <p:cNvSpPr>
            <a:spLocks noGrp="1"/>
          </p:cNvSpPr>
          <p:nvPr>
            <p:ph type="ftr" idx="25"/>
          </p:nvPr>
        </p:nvSpPr>
        <p:spPr/>
        <p:txBody>
          <a:bodyPr/>
          <a:p>
            <a:r>
              <a:t>Footer</a:t>
            </a:r>
          </a:p>
        </p:txBody>
      </p:sp>
      <p:sp>
        <p:nvSpPr>
          <p:cNvPr id="3" name="PlaceHolder 2"/>
          <p:cNvSpPr>
            <a:spLocks noGrp="1"/>
          </p:cNvSpPr>
          <p:nvPr>
            <p:ph type="sldNum" idx="26"/>
          </p:nvPr>
        </p:nvSpPr>
        <p:spPr/>
        <p:txBody>
          <a:bodyPr/>
          <a:p>
            <a:fld id="{F8603BA2-0B50-4184-BBBD-95B9E6DDAE38}" type="slidenum">
              <a:t>&lt;#&gt;</a:t>
            </a:fld>
          </a:p>
        </p:txBody>
      </p:sp>
      <p:sp>
        <p:nvSpPr>
          <p:cNvPr id="4" name="PlaceHolder 3"/>
          <p:cNvSpPr>
            <a:spLocks noGrp="1"/>
          </p:cNvSpPr>
          <p:nvPr>
            <p:ph type="dt" idx="27"/>
          </p:nvPr>
        </p:nvSpPr>
        <p:spPr/>
        <p:txBody>
          <a:bodyPr/>
          <a:p>
            <a:r>
              <a:rPr lang="it-IT"/>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4520" cy="1324440"/>
          </a:xfrm>
          <a:prstGeom prst="rect">
            <a:avLst/>
          </a:prstGeom>
          <a:noFill/>
          <a:ln w="0">
            <a:noFill/>
          </a:ln>
        </p:spPr>
        <p:txBody>
          <a:bodyPr lIns="0" rIns="0" tIns="0" bIns="0" anchor="ctr">
            <a:noAutofit/>
          </a:bodyPr>
          <a:p>
            <a:pPr indent="0">
              <a:buNone/>
            </a:pPr>
            <a:r>
              <a:rPr b="0" lang="it-IT" sz="1800" spc="-1" strike="noStrike">
                <a:solidFill>
                  <a:srgbClr val="000000"/>
                </a:solidFill>
                <a:latin typeface="Arial"/>
              </a:rPr>
              <a:t>Fai clic per modificare il formato del testo del titolo</a:t>
            </a:r>
            <a:endParaRPr b="0" lang="it-IT" sz="1800" spc="-1" strike="noStrike">
              <a:solidFill>
                <a:srgbClr val="000000"/>
              </a:solidFill>
              <a:latin typeface="Arial"/>
            </a:endParaRPr>
          </a:p>
        </p:txBody>
      </p:sp>
      <p:sp>
        <p:nvSpPr>
          <p:cNvPr id="1" name="PlaceHolder 2"/>
          <p:cNvSpPr>
            <a:spLocks noGrp="1"/>
          </p:cNvSpPr>
          <p:nvPr>
            <p:ph type="ftr" idx="1"/>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 </a:t>
            </a:r>
            <a:endParaRPr b="0" lang="it-IT" sz="1400" spc="-1" strike="noStrike">
              <a:solidFill>
                <a:srgbClr val="000000"/>
              </a:solidFill>
              <a:latin typeface="Times New Roman"/>
            </a:endParaRPr>
          </a:p>
        </p:txBody>
      </p:sp>
      <p:sp>
        <p:nvSpPr>
          <p:cNvPr id="2" name="PlaceHolder 3"/>
          <p:cNvSpPr>
            <a:spLocks noGrp="1"/>
          </p:cNvSpPr>
          <p:nvPr>
            <p:ph type="sldNum" idx="2"/>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4A13C85D-55A9-4CE8-88DF-B1647FA23253}" type="slidenum">
              <a:rPr b="0" lang="it-IT" sz="1200" spc="-1" strike="noStrike">
                <a:solidFill>
                  <a:schemeClr val="dk1">
                    <a:tint val="82000"/>
                  </a:schemeClr>
                </a:solidFill>
                <a:latin typeface="Aptos"/>
              </a:rPr>
              <a:t>1</a:t>
            </a:fld>
            <a:endParaRPr b="0" lang="it-IT" sz="1200" spc="-1" strike="noStrike">
              <a:solidFill>
                <a:srgbClr val="000000"/>
              </a:solidFill>
              <a:latin typeface="Times New Roman"/>
            </a:endParaRPr>
          </a:p>
        </p:txBody>
      </p:sp>
      <p:sp>
        <p:nvSpPr>
          <p:cNvPr id="3" name="PlaceHolder 4"/>
          <p:cNvSpPr>
            <a:spLocks noGrp="1"/>
          </p:cNvSpPr>
          <p:nvPr>
            <p:ph type="dt" idx="3"/>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 </a:t>
            </a:r>
            <a:endParaRPr b="0" lang="it-IT" sz="1400" spc="-1" strike="noStrike">
              <a:solidFill>
                <a:srgbClr val="000000"/>
              </a:solidFill>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3200" spc="-1" strike="noStrike">
                <a:solidFill>
                  <a:srgbClr val="000000"/>
                </a:solidFill>
                <a:latin typeface="Arial"/>
              </a:rPr>
              <a:t>Fai clic per modificare il formato del testo della struttura</a:t>
            </a:r>
            <a:endParaRPr b="0" lang="it-IT"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it-IT" sz="2800" spc="-1" strike="noStrike">
                <a:solidFill>
                  <a:srgbClr val="000000"/>
                </a:solidFill>
                <a:latin typeface="Arial"/>
              </a:rPr>
              <a:t>Secondo livello struttura</a:t>
            </a:r>
            <a:endParaRPr b="0" lang="it-IT"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it-IT" sz="2400" spc="-1" strike="noStrike">
                <a:solidFill>
                  <a:srgbClr val="000000"/>
                </a:solidFill>
                <a:latin typeface="Arial"/>
              </a:rPr>
              <a:t>Terzo livello struttura</a:t>
            </a:r>
            <a:endParaRPr b="0" lang="it-IT"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it-IT" sz="2000" spc="-1" strike="noStrike">
                <a:solidFill>
                  <a:srgbClr val="000000"/>
                </a:solidFill>
                <a:latin typeface="Arial"/>
              </a:rPr>
              <a:t>Quarto livello struttura</a:t>
            </a:r>
            <a:endParaRPr b="0" lang="it-IT"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it-IT" sz="2000" spc="-1" strike="noStrike">
                <a:solidFill>
                  <a:srgbClr val="000000"/>
                </a:solidFill>
                <a:latin typeface="Arial"/>
              </a:rPr>
              <a:t>Quinto livello struttura</a:t>
            </a:r>
            <a:endParaRPr b="0" lang="it-IT"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it-IT" sz="2000" spc="-1" strike="noStrike">
                <a:solidFill>
                  <a:srgbClr val="000000"/>
                </a:solidFill>
                <a:latin typeface="Arial"/>
              </a:rPr>
              <a:t>Sesto livello struttura</a:t>
            </a:r>
            <a:endParaRPr b="0" lang="it-IT"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it-IT" sz="2000" spc="-1" strike="noStrike">
                <a:solidFill>
                  <a:srgbClr val="000000"/>
                </a:solidFill>
                <a:latin typeface="Arial"/>
              </a:rPr>
              <a:t>Settimo livello struttura</a:t>
            </a:r>
            <a:endParaRPr b="0" lang="it-IT"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ftr" idx="28"/>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44" name="PlaceHolder 2"/>
          <p:cNvSpPr>
            <a:spLocks noGrp="1"/>
          </p:cNvSpPr>
          <p:nvPr>
            <p:ph type="sldNum" idx="29"/>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59A5D7AE-3135-494E-A15E-96FC99B26DAD}"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45" name="PlaceHolder 3"/>
          <p:cNvSpPr>
            <a:spLocks noGrp="1"/>
          </p:cNvSpPr>
          <p:nvPr>
            <p:ph type="dt" idx="30"/>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ftr" idx="31"/>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47" name="PlaceHolder 2"/>
          <p:cNvSpPr>
            <a:spLocks noGrp="1"/>
          </p:cNvSpPr>
          <p:nvPr>
            <p:ph type="sldNum" idx="32"/>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4C3346F3-11DC-42A4-93B0-F46A939E1276}"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48" name="PlaceHolder 3"/>
          <p:cNvSpPr>
            <a:spLocks noGrp="1"/>
          </p:cNvSpPr>
          <p:nvPr>
            <p:ph type="dt" idx="33"/>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ftr" idx="4"/>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8" name="PlaceHolder 2"/>
          <p:cNvSpPr>
            <a:spLocks noGrp="1"/>
          </p:cNvSpPr>
          <p:nvPr>
            <p:ph type="sldNum" idx="5"/>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17F37847-25E3-4C45-873F-7C444BB2DCDD}"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9" name="PlaceHolder 3"/>
          <p:cNvSpPr>
            <a:spLocks noGrp="1"/>
          </p:cNvSpPr>
          <p:nvPr>
            <p:ph type="dt" idx="6"/>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ftr" idx="7"/>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11" name="PlaceHolder 2"/>
          <p:cNvSpPr>
            <a:spLocks noGrp="1"/>
          </p:cNvSpPr>
          <p:nvPr>
            <p:ph type="sldNum" idx="8"/>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0F1EBA2B-6E46-488D-9707-1468B51D8FC3}"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12" name="PlaceHolder 3"/>
          <p:cNvSpPr>
            <a:spLocks noGrp="1"/>
          </p:cNvSpPr>
          <p:nvPr>
            <p:ph type="dt" idx="9"/>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838080" y="365040"/>
            <a:ext cx="10514520" cy="1324440"/>
          </a:xfrm>
          <a:prstGeom prst="rect">
            <a:avLst/>
          </a:prstGeom>
          <a:noFill/>
          <a:ln w="0">
            <a:noFill/>
          </a:ln>
        </p:spPr>
        <p:txBody>
          <a:bodyPr lIns="0" rIns="0" tIns="0" bIns="0" anchor="ctr">
            <a:noAutofit/>
          </a:bodyPr>
          <a:p>
            <a:pPr indent="0">
              <a:buNone/>
            </a:pPr>
            <a:r>
              <a:rPr b="0" lang="it-IT" sz="1800" spc="-1" strike="noStrike">
                <a:solidFill>
                  <a:srgbClr val="000000"/>
                </a:solidFill>
                <a:latin typeface="Arial"/>
              </a:rPr>
              <a:t>Fai clic per modificare il formato del testo del titolo</a:t>
            </a:r>
            <a:endParaRPr b="0" lang="it-IT" sz="1800" spc="-1" strike="noStrike">
              <a:solidFill>
                <a:srgbClr val="000000"/>
              </a:solidFill>
              <a:latin typeface="Arial"/>
            </a:endParaRPr>
          </a:p>
        </p:txBody>
      </p:sp>
      <p:sp>
        <p:nvSpPr>
          <p:cNvPr id="14" name="PlaceHolder 2"/>
          <p:cNvSpPr>
            <a:spLocks noGrp="1"/>
          </p:cNvSpPr>
          <p:nvPr>
            <p:ph type="body"/>
          </p:nvPr>
        </p:nvSpPr>
        <p:spPr>
          <a:xfrm>
            <a:off x="838080" y="1825560"/>
            <a:ext cx="10514520" cy="4350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pc="-1" strike="noStrike">
                <a:solidFill>
                  <a:srgbClr val="000000"/>
                </a:solidFill>
                <a:latin typeface="Arial"/>
              </a:rPr>
              <a:t>Fai clic per modificare il formato del testo della struttura</a:t>
            </a:r>
            <a:endParaRPr b="0" lang="it-I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it-IT" sz="1800" spc="-1" strike="noStrike">
                <a:solidFill>
                  <a:srgbClr val="000000"/>
                </a:solidFill>
                <a:latin typeface="Arial"/>
              </a:rPr>
              <a:t>Secondo livello struttura</a:t>
            </a:r>
            <a:endParaRPr b="0" lang="it-I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it-IT" sz="1800" spc="-1" strike="noStrike">
                <a:solidFill>
                  <a:srgbClr val="000000"/>
                </a:solidFill>
                <a:latin typeface="Arial"/>
              </a:rPr>
              <a:t>Terzo livello struttura</a:t>
            </a:r>
            <a:endParaRPr b="0" lang="it-I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it-IT" sz="1800" spc="-1" strike="noStrike">
                <a:solidFill>
                  <a:srgbClr val="000000"/>
                </a:solidFill>
                <a:latin typeface="Arial"/>
              </a:rPr>
              <a:t>Quarto livello struttura</a:t>
            </a:r>
            <a:endParaRPr b="0" lang="it-I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it-IT" sz="1800" spc="-1" strike="noStrike">
                <a:solidFill>
                  <a:srgbClr val="000000"/>
                </a:solidFill>
                <a:latin typeface="Arial"/>
              </a:rPr>
              <a:t>Quinto livello struttura</a:t>
            </a:r>
            <a:endParaRPr b="0" lang="it-I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it-IT" sz="1800" spc="-1" strike="noStrike">
                <a:solidFill>
                  <a:srgbClr val="000000"/>
                </a:solidFill>
                <a:latin typeface="Arial"/>
              </a:rPr>
              <a:t>Sesto livello struttura</a:t>
            </a:r>
            <a:endParaRPr b="0" lang="it-I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it-IT" sz="1800" spc="-1" strike="noStrike">
                <a:solidFill>
                  <a:srgbClr val="000000"/>
                </a:solidFill>
                <a:latin typeface="Arial"/>
              </a:rPr>
              <a:t>Settimo livello struttura</a:t>
            </a:r>
            <a:endParaRPr b="0" lang="it-IT" sz="1800" spc="-1" strike="noStrike">
              <a:solidFill>
                <a:srgbClr val="000000"/>
              </a:solidFill>
              <a:latin typeface="Arial"/>
            </a:endParaRPr>
          </a:p>
        </p:txBody>
      </p:sp>
      <p:sp>
        <p:nvSpPr>
          <p:cNvPr id="15" name="PlaceHolder 3"/>
          <p:cNvSpPr>
            <a:spLocks noGrp="1"/>
          </p:cNvSpPr>
          <p:nvPr>
            <p:ph type="ftr" idx="10"/>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16" name="PlaceHolder 4"/>
          <p:cNvSpPr>
            <a:spLocks noGrp="1"/>
          </p:cNvSpPr>
          <p:nvPr>
            <p:ph type="sldNum" idx="11"/>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7857917E-6A18-436C-BFBE-6DB7E8915DD9}"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17" name="PlaceHolder 5"/>
          <p:cNvSpPr>
            <a:spLocks noGrp="1"/>
          </p:cNvSpPr>
          <p:nvPr>
            <p:ph type="dt" idx="12"/>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ftr" idx="13"/>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21" name="PlaceHolder 2"/>
          <p:cNvSpPr>
            <a:spLocks noGrp="1"/>
          </p:cNvSpPr>
          <p:nvPr>
            <p:ph type="sldNum" idx="14"/>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A9443CCB-B6D8-4A26-8D53-204817ACF1AA}"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22" name="PlaceHolder 3"/>
          <p:cNvSpPr>
            <a:spLocks noGrp="1"/>
          </p:cNvSpPr>
          <p:nvPr>
            <p:ph type="dt" idx="15"/>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838080" y="365040"/>
            <a:ext cx="10514520" cy="1324440"/>
          </a:xfrm>
          <a:prstGeom prst="rect">
            <a:avLst/>
          </a:prstGeom>
          <a:noFill/>
          <a:ln w="0">
            <a:noFill/>
          </a:ln>
        </p:spPr>
        <p:txBody>
          <a:bodyPr lIns="0" rIns="0" tIns="0" bIns="0" anchor="ctr">
            <a:noAutofit/>
          </a:bodyPr>
          <a:p>
            <a:pPr indent="0">
              <a:buNone/>
            </a:pPr>
            <a:r>
              <a:rPr b="0" lang="it-IT" sz="1800" spc="-1" strike="noStrike">
                <a:solidFill>
                  <a:srgbClr val="000000"/>
                </a:solidFill>
                <a:latin typeface="Arial"/>
              </a:rPr>
              <a:t>Fai clic per modificare il formato del testo del titolo</a:t>
            </a:r>
            <a:endParaRPr b="0" lang="it-IT" sz="1800" spc="-1" strike="noStrike">
              <a:solidFill>
                <a:srgbClr val="000000"/>
              </a:solidFill>
              <a:latin typeface="Arial"/>
            </a:endParaRPr>
          </a:p>
        </p:txBody>
      </p:sp>
      <p:sp>
        <p:nvSpPr>
          <p:cNvPr id="24" name="PlaceHolder 2"/>
          <p:cNvSpPr>
            <a:spLocks noGrp="1"/>
          </p:cNvSpPr>
          <p:nvPr>
            <p:ph type="body"/>
          </p:nvPr>
        </p:nvSpPr>
        <p:spPr>
          <a:xfrm>
            <a:off x="838080" y="1825560"/>
            <a:ext cx="5130720" cy="4350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pc="-1" strike="noStrike">
                <a:solidFill>
                  <a:srgbClr val="000000"/>
                </a:solidFill>
                <a:latin typeface="Arial"/>
              </a:rPr>
              <a:t>Fai clic per modificare il formato del testo della struttura</a:t>
            </a:r>
            <a:endParaRPr b="0" lang="it-I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it-IT" sz="1800" spc="-1" strike="noStrike">
                <a:solidFill>
                  <a:srgbClr val="000000"/>
                </a:solidFill>
                <a:latin typeface="Arial"/>
              </a:rPr>
              <a:t>Secondo livello struttura</a:t>
            </a:r>
            <a:endParaRPr b="0" lang="it-I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it-IT" sz="1800" spc="-1" strike="noStrike">
                <a:solidFill>
                  <a:srgbClr val="000000"/>
                </a:solidFill>
                <a:latin typeface="Arial"/>
              </a:rPr>
              <a:t>Terzo livello struttura</a:t>
            </a:r>
            <a:endParaRPr b="0" lang="it-I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it-IT" sz="1800" spc="-1" strike="noStrike">
                <a:solidFill>
                  <a:srgbClr val="000000"/>
                </a:solidFill>
                <a:latin typeface="Arial"/>
              </a:rPr>
              <a:t>Quarto livello struttura</a:t>
            </a:r>
            <a:endParaRPr b="0" lang="it-I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it-IT" sz="1800" spc="-1" strike="noStrike">
                <a:solidFill>
                  <a:srgbClr val="000000"/>
                </a:solidFill>
                <a:latin typeface="Arial"/>
              </a:rPr>
              <a:t>Quinto livello struttura</a:t>
            </a:r>
            <a:endParaRPr b="0" lang="it-I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it-IT" sz="1800" spc="-1" strike="noStrike">
                <a:solidFill>
                  <a:srgbClr val="000000"/>
                </a:solidFill>
                <a:latin typeface="Arial"/>
              </a:rPr>
              <a:t>Sesto livello struttura</a:t>
            </a:r>
            <a:endParaRPr b="0" lang="it-I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it-IT" sz="1800" spc="-1" strike="noStrike">
                <a:solidFill>
                  <a:srgbClr val="000000"/>
                </a:solidFill>
                <a:latin typeface="Arial"/>
              </a:rPr>
              <a:t>Settimo livello struttura</a:t>
            </a:r>
            <a:endParaRPr b="0" lang="it-IT" sz="1800" spc="-1" strike="noStrike">
              <a:solidFill>
                <a:srgbClr val="000000"/>
              </a:solidFill>
              <a:latin typeface="Arial"/>
            </a:endParaRPr>
          </a:p>
        </p:txBody>
      </p:sp>
      <p:sp>
        <p:nvSpPr>
          <p:cNvPr id="25" name="PlaceHolder 3"/>
          <p:cNvSpPr>
            <a:spLocks noGrp="1"/>
          </p:cNvSpPr>
          <p:nvPr>
            <p:ph type="body"/>
          </p:nvPr>
        </p:nvSpPr>
        <p:spPr>
          <a:xfrm>
            <a:off x="6226200" y="1825560"/>
            <a:ext cx="5130720" cy="4350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pc="-1" strike="noStrike">
                <a:solidFill>
                  <a:srgbClr val="000000"/>
                </a:solidFill>
                <a:latin typeface="Arial"/>
              </a:rPr>
              <a:t>Fai clic per modificare il formato del testo della struttura</a:t>
            </a:r>
            <a:endParaRPr b="0" lang="it-I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it-IT" sz="1800" spc="-1" strike="noStrike">
                <a:solidFill>
                  <a:srgbClr val="000000"/>
                </a:solidFill>
                <a:latin typeface="Arial"/>
              </a:rPr>
              <a:t>Secondo livello struttura</a:t>
            </a:r>
            <a:endParaRPr b="0" lang="it-I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it-IT" sz="1800" spc="-1" strike="noStrike">
                <a:solidFill>
                  <a:srgbClr val="000000"/>
                </a:solidFill>
                <a:latin typeface="Arial"/>
              </a:rPr>
              <a:t>Terzo livello struttura</a:t>
            </a:r>
            <a:endParaRPr b="0" lang="it-I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it-IT" sz="1800" spc="-1" strike="noStrike">
                <a:solidFill>
                  <a:srgbClr val="000000"/>
                </a:solidFill>
                <a:latin typeface="Arial"/>
              </a:rPr>
              <a:t>Quarto livello struttura</a:t>
            </a:r>
            <a:endParaRPr b="0" lang="it-I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it-IT" sz="1800" spc="-1" strike="noStrike">
                <a:solidFill>
                  <a:srgbClr val="000000"/>
                </a:solidFill>
                <a:latin typeface="Arial"/>
              </a:rPr>
              <a:t>Quinto livello struttura</a:t>
            </a:r>
            <a:endParaRPr b="0" lang="it-I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it-IT" sz="1800" spc="-1" strike="noStrike">
                <a:solidFill>
                  <a:srgbClr val="000000"/>
                </a:solidFill>
                <a:latin typeface="Arial"/>
              </a:rPr>
              <a:t>Sesto livello struttura</a:t>
            </a:r>
            <a:endParaRPr b="0" lang="it-I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it-IT" sz="1800" spc="-1" strike="noStrike">
                <a:solidFill>
                  <a:srgbClr val="000000"/>
                </a:solidFill>
                <a:latin typeface="Arial"/>
              </a:rPr>
              <a:t>Settimo livello struttura</a:t>
            </a:r>
            <a:endParaRPr b="0" lang="it-IT" sz="1800" spc="-1" strike="noStrike">
              <a:solidFill>
                <a:srgbClr val="000000"/>
              </a:solidFill>
              <a:latin typeface="Arial"/>
            </a:endParaRPr>
          </a:p>
        </p:txBody>
      </p:sp>
      <p:sp>
        <p:nvSpPr>
          <p:cNvPr id="26" name="PlaceHolder 4"/>
          <p:cNvSpPr>
            <a:spLocks noGrp="1"/>
          </p:cNvSpPr>
          <p:nvPr>
            <p:ph type="ftr" idx="16"/>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27" name="PlaceHolder 5"/>
          <p:cNvSpPr>
            <a:spLocks noGrp="1"/>
          </p:cNvSpPr>
          <p:nvPr>
            <p:ph type="sldNum" idx="17"/>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1E717EC5-E84E-4B0C-BB43-66878E0BBA90}"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28" name="PlaceHolder 6"/>
          <p:cNvSpPr>
            <a:spLocks noGrp="1"/>
          </p:cNvSpPr>
          <p:nvPr>
            <p:ph type="dt" idx="18"/>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ftr" idx="19"/>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33" name="PlaceHolder 2"/>
          <p:cNvSpPr>
            <a:spLocks noGrp="1"/>
          </p:cNvSpPr>
          <p:nvPr>
            <p:ph type="sldNum" idx="20"/>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998B1AC1-A840-4D97-B30A-495A2A6E3529}"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34" name="PlaceHolder 3"/>
          <p:cNvSpPr>
            <a:spLocks noGrp="1"/>
          </p:cNvSpPr>
          <p:nvPr>
            <p:ph type="dt" idx="21"/>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838080" y="365040"/>
            <a:ext cx="10514520" cy="1324440"/>
          </a:xfrm>
          <a:prstGeom prst="rect">
            <a:avLst/>
          </a:prstGeom>
          <a:noFill/>
          <a:ln w="0">
            <a:noFill/>
          </a:ln>
        </p:spPr>
        <p:txBody>
          <a:bodyPr lIns="0" rIns="0" tIns="0" bIns="0" anchor="ctr">
            <a:noAutofit/>
          </a:bodyPr>
          <a:p>
            <a:pPr indent="0">
              <a:buNone/>
            </a:pPr>
            <a:r>
              <a:rPr b="0" lang="it-IT" sz="1800" spc="-1" strike="noStrike">
                <a:solidFill>
                  <a:srgbClr val="000000"/>
                </a:solidFill>
                <a:latin typeface="Arial"/>
              </a:rPr>
              <a:t>Fai clic per modificare il formato del testo del titolo</a:t>
            </a:r>
            <a:endParaRPr b="0" lang="it-IT" sz="1800" spc="-1" strike="noStrike">
              <a:solidFill>
                <a:srgbClr val="000000"/>
              </a:solidFill>
              <a:latin typeface="Arial"/>
            </a:endParaRPr>
          </a:p>
        </p:txBody>
      </p:sp>
      <p:sp>
        <p:nvSpPr>
          <p:cNvPr id="36" name="PlaceHolder 2"/>
          <p:cNvSpPr>
            <a:spLocks noGrp="1"/>
          </p:cNvSpPr>
          <p:nvPr>
            <p:ph type="ftr" idx="22"/>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37" name="PlaceHolder 3"/>
          <p:cNvSpPr>
            <a:spLocks noGrp="1"/>
          </p:cNvSpPr>
          <p:nvPr>
            <p:ph type="sldNum" idx="23"/>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4196ECD6-944F-48A8-954D-6EF18780872C}"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38" name="PlaceHolder 4"/>
          <p:cNvSpPr>
            <a:spLocks noGrp="1"/>
          </p:cNvSpPr>
          <p:nvPr>
            <p:ph type="dt" idx="24"/>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ftr" idx="25"/>
          </p:nvPr>
        </p:nvSpPr>
        <p:spPr>
          <a:xfrm>
            <a:off x="4038480" y="6356520"/>
            <a:ext cx="411372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it-IT" sz="1400" spc="-1" strike="noStrike">
                <a:solidFill>
                  <a:srgbClr val="000000"/>
                </a:solidFill>
                <a:latin typeface="Times New Roman"/>
              </a:defRPr>
            </a:lvl1pPr>
          </a:lstStyle>
          <a:p>
            <a:pPr indent="0" algn="ctr">
              <a:lnSpc>
                <a:spcPct val="100000"/>
              </a:lnSpc>
              <a:buNone/>
              <a:tabLst>
                <a:tab algn="l" pos="0"/>
              </a:tabLst>
            </a:pPr>
            <a:r>
              <a:rPr b="0" lang="it-IT" sz="1400" spc="-1" strike="noStrike">
                <a:solidFill>
                  <a:srgbClr val="000000"/>
                </a:solidFill>
                <a:latin typeface="Times New Roman"/>
              </a:rPr>
              <a:t>&lt;piè di pagina&gt;</a:t>
            </a:r>
            <a:endParaRPr b="0" lang="it-IT" sz="1400" spc="-1" strike="noStrike">
              <a:solidFill>
                <a:srgbClr val="000000"/>
              </a:solidFill>
              <a:latin typeface="Times New Roman"/>
            </a:endParaRPr>
          </a:p>
        </p:txBody>
      </p:sp>
      <p:sp>
        <p:nvSpPr>
          <p:cNvPr id="41" name="PlaceHolder 2"/>
          <p:cNvSpPr>
            <a:spLocks noGrp="1"/>
          </p:cNvSpPr>
          <p:nvPr>
            <p:ph type="sldNum" idx="26"/>
          </p:nvPr>
        </p:nvSpPr>
        <p:spPr>
          <a:xfrm>
            <a:off x="8610480" y="6356520"/>
            <a:ext cx="2742120" cy="36396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it-IT" sz="1200" spc="-1" strike="noStrike">
                <a:solidFill>
                  <a:schemeClr val="dk1">
                    <a:tint val="82000"/>
                  </a:schemeClr>
                </a:solidFill>
                <a:latin typeface="Aptos"/>
              </a:defRPr>
            </a:lvl1pPr>
          </a:lstStyle>
          <a:p>
            <a:pPr indent="0" algn="r" defTabSz="914400">
              <a:lnSpc>
                <a:spcPct val="100000"/>
              </a:lnSpc>
              <a:buNone/>
              <a:tabLst>
                <a:tab algn="l" pos="0"/>
              </a:tabLst>
            </a:pPr>
            <a:fld id="{CA34369A-2B12-4DEC-8FF7-886EC71BF1DA}" type="slidenum">
              <a:rPr b="0" lang="it-IT" sz="1200" spc="-1" strike="noStrike">
                <a:solidFill>
                  <a:schemeClr val="dk1">
                    <a:tint val="82000"/>
                  </a:schemeClr>
                </a:solidFill>
                <a:latin typeface="Aptos"/>
              </a:rPr>
              <a:t>&lt;numero&gt;</a:t>
            </a:fld>
            <a:endParaRPr b="0" lang="it-IT" sz="1200" spc="-1" strike="noStrike">
              <a:solidFill>
                <a:srgbClr val="000000"/>
              </a:solidFill>
              <a:latin typeface="Times New Roman"/>
            </a:endParaRPr>
          </a:p>
        </p:txBody>
      </p:sp>
      <p:sp>
        <p:nvSpPr>
          <p:cNvPr id="42" name="PlaceHolder 3"/>
          <p:cNvSpPr>
            <a:spLocks noGrp="1"/>
          </p:cNvSpPr>
          <p:nvPr>
            <p:ph type="dt" idx="27"/>
          </p:nvPr>
        </p:nvSpPr>
        <p:spPr>
          <a:xfrm>
            <a:off x="838080" y="6356520"/>
            <a:ext cx="2742120" cy="363960"/>
          </a:xfrm>
          <a:prstGeom prst="rect">
            <a:avLst/>
          </a:prstGeom>
          <a:noFill/>
          <a:ln w="0">
            <a:noFill/>
          </a:ln>
        </p:spPr>
        <p:txBody>
          <a:bodyPr lIns="91440" rIns="91440" tIns="45720" bIns="45720" anchor="ctr">
            <a:noAutofit/>
          </a:bodyPr>
          <a:lstStyle>
            <a:lvl1pPr indent="0">
              <a:buNone/>
              <a:defRPr b="0" lang="it-IT" sz="1400" spc="-1" strike="noStrike">
                <a:solidFill>
                  <a:srgbClr val="000000"/>
                </a:solidFill>
                <a:latin typeface="Times New Roman"/>
              </a:defRPr>
            </a:lvl1pPr>
          </a:lstStyle>
          <a:p>
            <a:pPr indent="0">
              <a:buNone/>
            </a:pPr>
            <a:r>
              <a:rPr b="0" lang="it-IT" sz="1400" spc="-1" strike="noStrike">
                <a:solidFill>
                  <a:srgbClr val="000000"/>
                </a:solidFill>
                <a:latin typeface="Times New Roman"/>
              </a:rPr>
              <a:t>&lt;data/ora&gt;</a:t>
            </a:r>
            <a:endParaRPr b="0" lang="it-I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image" Target="../media/image2.jpeg"/><Relationship Id="rId4"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diagramData" Target="../diagrams/data5.xml"/><Relationship Id="rId2" Type="http://schemas.openxmlformats.org/officeDocument/2006/relationships/diagramLayout" Target="../diagrams/layout5.xml"/><Relationship Id="rId3" Type="http://schemas.openxmlformats.org/officeDocument/2006/relationships/diagramQuickStyle" Target="../diagrams/quickStyle5.xml"/><Relationship Id="rId4" Type="http://schemas.openxmlformats.org/officeDocument/2006/relationships/diagramColors" Target="../diagrams/colors5.xml"/><Relationship Id="rId5" Type="http://schemas.microsoft.com/office/2007/relationships/diagramDrawing" Target="../diagrams/drawing5.xml"/><Relationship Id="rId6" Type="http://schemas.openxmlformats.org/officeDocument/2006/relationships/image" Target="../media/image3.png"/><Relationship Id="rId7" Type="http://schemas.openxmlformats.org/officeDocument/2006/relationships/image" Target="../media/image2.jpeg"/><Relationship Id="rId8"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jpeg"/><Relationship Id="rId3"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diagramData" Target="../diagrams/data6.xml"/><Relationship Id="rId2" Type="http://schemas.openxmlformats.org/officeDocument/2006/relationships/diagramLayout" Target="../diagrams/layout6.xml"/><Relationship Id="rId3" Type="http://schemas.openxmlformats.org/officeDocument/2006/relationships/diagramQuickStyle" Target="../diagrams/quickStyle6.xml"/><Relationship Id="rId4" Type="http://schemas.openxmlformats.org/officeDocument/2006/relationships/diagramColors" Target="../diagrams/colors6.xml"/><Relationship Id="rId5" Type="http://schemas.microsoft.com/office/2007/relationships/diagramDrawing" Target="../diagrams/drawing6.xml"/><Relationship Id="rId6" Type="http://schemas.openxmlformats.org/officeDocument/2006/relationships/image" Target="../media/image2.jpeg"/><Relationship Id="rId7" Type="http://schemas.openxmlformats.org/officeDocument/2006/relationships/image" Target="../media/image3.png"/><Relationship Id="rId8"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jpeg"/><Relationship Id="rId3"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jpeg"/><Relationship Id="rId3"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jpeg"/><Relationship Id="rId3"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jpeg"/><Relationship Id="rId3"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diagramData" Target="../diagrams/data1.xml"/><Relationship Id="rId2" Type="http://schemas.openxmlformats.org/officeDocument/2006/relationships/diagramLayout" Target="../diagrams/layout1.xml"/><Relationship Id="rId3" Type="http://schemas.openxmlformats.org/officeDocument/2006/relationships/diagramQuickStyle" Target="../diagrams/quickStyle1.xml"/><Relationship Id="rId4" Type="http://schemas.openxmlformats.org/officeDocument/2006/relationships/diagramColors" Target="../diagrams/colors1.xml"/><Relationship Id="rId5" Type="http://schemas.microsoft.com/office/2007/relationships/diagramDrawing" Target="../diagrams/drawing1.xml"/><Relationship Id="rId6" Type="http://schemas.openxmlformats.org/officeDocument/2006/relationships/image" Target="../media/image3.png"/><Relationship Id="rId7" Type="http://schemas.openxmlformats.org/officeDocument/2006/relationships/image" Target="../media/image2.jpeg"/><Relationship Id="rId8"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diagramData" Target="../diagrams/data2.xml"/><Relationship Id="rId2" Type="http://schemas.openxmlformats.org/officeDocument/2006/relationships/diagramLayout" Target="../diagrams/layout2.xml"/><Relationship Id="rId3" Type="http://schemas.openxmlformats.org/officeDocument/2006/relationships/diagramQuickStyle" Target="../diagrams/quickStyle2.xml"/><Relationship Id="rId4" Type="http://schemas.openxmlformats.org/officeDocument/2006/relationships/diagramColors" Target="../diagrams/colors2.xml"/><Relationship Id="rId5" Type="http://schemas.microsoft.com/office/2007/relationships/diagramDrawing" Target="../diagrams/drawing2.xml"/><Relationship Id="rId6" Type="http://schemas.openxmlformats.org/officeDocument/2006/relationships/image" Target="../media/image3.png"/><Relationship Id="rId7" Type="http://schemas.openxmlformats.org/officeDocument/2006/relationships/image" Target="../media/image2.jpeg"/><Relationship Id="rId8" Type="http://schemas.openxmlformats.org/officeDocument/2006/relationships/image" Target="../media/image4.png"/><Relationship Id="rId9"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jpeg"/><Relationship Id="rId3" Type="http://schemas.openxmlformats.org/officeDocument/2006/relationships/slideLayout" Target="../slideLayouts/slideLayout4.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diagramData" Target="../diagrams/data3.xml"/><Relationship Id="rId2" Type="http://schemas.openxmlformats.org/officeDocument/2006/relationships/diagramLayout" Target="../diagrams/layout3.xml"/><Relationship Id="rId3" Type="http://schemas.openxmlformats.org/officeDocument/2006/relationships/diagramQuickStyle" Target="../diagrams/quickStyle3.xml"/><Relationship Id="rId4" Type="http://schemas.openxmlformats.org/officeDocument/2006/relationships/diagramColors" Target="../diagrams/colors3.xml"/><Relationship Id="rId5" Type="http://schemas.microsoft.com/office/2007/relationships/diagramDrawing" Target="../diagrams/drawing3.xml"/><Relationship Id="rId6" Type="http://schemas.openxmlformats.org/officeDocument/2006/relationships/image" Target="../media/image3.png"/><Relationship Id="rId7" Type="http://schemas.openxmlformats.org/officeDocument/2006/relationships/image" Target="../media/image2.jpeg"/><Relationship Id="rId8"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jpeg"/><Relationship Id="rId3"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diagramData" Target="../diagrams/data4.xml"/><Relationship Id="rId2" Type="http://schemas.openxmlformats.org/officeDocument/2006/relationships/diagramLayout" Target="../diagrams/layout4.xml"/><Relationship Id="rId3" Type="http://schemas.openxmlformats.org/officeDocument/2006/relationships/diagramQuickStyle" Target="../diagrams/quickStyle4.xml"/><Relationship Id="rId4" Type="http://schemas.openxmlformats.org/officeDocument/2006/relationships/diagramColors" Target="../diagrams/colors4.xml"/><Relationship Id="rId5" Type="http://schemas.microsoft.com/office/2007/relationships/diagramDrawing" Target="../diagrams/drawing4.xml"/><Relationship Id="rId6" Type="http://schemas.openxmlformats.org/officeDocument/2006/relationships/image" Target="../media/image3.png"/><Relationship Id="rId7" Type="http://schemas.openxmlformats.org/officeDocument/2006/relationships/image" Target="../media/image2.jpeg"/><Relationship Id="rId8" Type="http://schemas.openxmlformats.org/officeDocument/2006/relationships/slideLayout" Target="../slideLayouts/slideLayout4.xml"/><Relationship Id="rId9"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PlaceHolder 1"/>
          <p:cNvSpPr>
            <a:spLocks noGrp="1"/>
          </p:cNvSpPr>
          <p:nvPr>
            <p:ph type="title"/>
          </p:nvPr>
        </p:nvSpPr>
        <p:spPr>
          <a:xfrm>
            <a:off x="827280" y="1080000"/>
            <a:ext cx="10512360" cy="2950920"/>
          </a:xfrm>
          <a:prstGeom prst="rect">
            <a:avLst/>
          </a:prstGeom>
          <a:noFill/>
          <a:ln w="0">
            <a:noFill/>
          </a:ln>
        </p:spPr>
        <p:txBody>
          <a:bodyPr lIns="91440" rIns="91440" tIns="45720" bIns="45720" anchor="b">
            <a:noAutofit/>
          </a:bodyPr>
          <a:p>
            <a:pPr indent="0" algn="ctr" defTabSz="914400">
              <a:lnSpc>
                <a:spcPct val="100000"/>
              </a:lnSpc>
              <a:buNone/>
              <a:tabLst>
                <a:tab algn="l" pos="0"/>
              </a:tabLst>
            </a:pPr>
            <a:r>
              <a:rPr b="1" lang="it-IT" sz="4000" spc="-1" strike="noStrike">
                <a:solidFill>
                  <a:schemeClr val="accent6">
                    <a:lumMod val="75000"/>
                  </a:schemeClr>
                </a:solidFill>
                <a:latin typeface="Leelawadee"/>
              </a:rPr>
              <a:t>La funzione dell’infermiere di continuità nella presa in carico del paziente fragile</a:t>
            </a:r>
            <a:br>
              <a:rPr sz="4000"/>
            </a:br>
            <a:r>
              <a:rPr b="1" lang="it-IT" sz="4000" spc="-1" strike="noStrike">
                <a:solidFill>
                  <a:schemeClr val="accent6">
                    <a:lumMod val="75000"/>
                  </a:schemeClr>
                </a:solidFill>
                <a:latin typeface="Leelawadee"/>
              </a:rPr>
              <a:t>in Pronto Soccorso (PS)</a:t>
            </a:r>
            <a:endParaRPr b="0" lang="it-IT" sz="4000" spc="-1" strike="noStrike">
              <a:solidFill>
                <a:srgbClr val="000000"/>
              </a:solidFill>
              <a:latin typeface="Arial"/>
            </a:endParaRPr>
          </a:p>
        </p:txBody>
      </p:sp>
      <p:pic>
        <p:nvPicPr>
          <p:cNvPr id="56" name="Immagine 4" descr="Immagine che contiene testo, Carattere, schermata&#10;&#10;Descrizione generata automaticamente"/>
          <p:cNvPicPr/>
          <p:nvPr/>
        </p:nvPicPr>
        <p:blipFill>
          <a:blip r:embed="rId1"/>
          <a:stretch/>
        </p:blipFill>
        <p:spPr>
          <a:xfrm>
            <a:off x="9598680" y="54000"/>
            <a:ext cx="2396520" cy="1197720"/>
          </a:xfrm>
          <a:prstGeom prst="rect">
            <a:avLst/>
          </a:prstGeom>
          <a:ln w="0">
            <a:noFill/>
          </a:ln>
        </p:spPr>
      </p:pic>
      <p:pic>
        <p:nvPicPr>
          <p:cNvPr id="57" name="Immagine 6" descr="Immagine che contiene testo, aria aperta, Edificio commerciale, cielo&#10;&#10;Descrizione generata automaticamente"/>
          <p:cNvPicPr/>
          <p:nvPr/>
        </p:nvPicPr>
        <p:blipFill>
          <a:blip r:embed="rId2"/>
          <a:stretch/>
        </p:blipFill>
        <p:spPr>
          <a:xfrm>
            <a:off x="137160" y="54000"/>
            <a:ext cx="2317680" cy="1541880"/>
          </a:xfrm>
          <a:prstGeom prst="rect">
            <a:avLst/>
          </a:prstGeom>
          <a:ln w="0">
            <a:noFill/>
          </a:ln>
        </p:spPr>
      </p:pic>
      <p:sp>
        <p:nvSpPr>
          <p:cNvPr id="58" name="CasellaDiTesto 3"/>
          <p:cNvSpPr/>
          <p:nvPr/>
        </p:nvSpPr>
        <p:spPr>
          <a:xfrm>
            <a:off x="2770200" y="452880"/>
            <a:ext cx="6732720" cy="1369800"/>
          </a:xfrm>
          <a:prstGeom prst="rect">
            <a:avLst/>
          </a:prstGeom>
          <a:noFill/>
          <a:ln w="0">
            <a:noFill/>
          </a:ln>
        </p:spPr>
        <p:style>
          <a:lnRef idx="0"/>
          <a:fillRef idx="0"/>
          <a:effectRef idx="0"/>
          <a:fontRef idx="minor"/>
        </p:style>
        <p:txBody>
          <a:bodyPr lIns="90000" rIns="90000" tIns="45000" bIns="45000" anchor="t">
            <a:spAutoFit/>
          </a:bodyPr>
          <a:p>
            <a:pPr algn="ctr" defTabSz="914400">
              <a:lnSpc>
                <a:spcPct val="100000"/>
              </a:lnSpc>
            </a:pPr>
            <a:endParaRPr b="0" lang="it-IT" sz="1800" spc="-1" strike="noStrike">
              <a:solidFill>
                <a:srgbClr val="000000"/>
              </a:solidFill>
              <a:latin typeface="Arial"/>
            </a:endParaRPr>
          </a:p>
        </p:txBody>
      </p:sp>
      <p:sp>
        <p:nvSpPr>
          <p:cNvPr id="59" name="Rettangolo 5"/>
          <p:cNvSpPr/>
          <p:nvPr/>
        </p:nvSpPr>
        <p:spPr>
          <a:xfrm>
            <a:off x="4223160" y="5118840"/>
            <a:ext cx="3777120" cy="1461240"/>
          </a:xfrm>
          <a:prstGeom prst="rect">
            <a:avLst/>
          </a:prstGeom>
          <a:noFill/>
          <a:ln w="0">
            <a:noFill/>
          </a:ln>
        </p:spPr>
        <p:style>
          <a:lnRef idx="0"/>
          <a:fillRef idx="0"/>
          <a:effectRef idx="0"/>
          <a:fontRef idx="minor"/>
        </p:style>
        <p:txBody>
          <a:bodyPr lIns="90000" rIns="90000" tIns="45000" bIns="45000" anchor="t">
            <a:spAutoFit/>
          </a:bodyPr>
          <a:p>
            <a:pPr algn="ctr" defTabSz="914400">
              <a:lnSpc>
                <a:spcPct val="100000"/>
              </a:lnSpc>
            </a:pPr>
            <a:r>
              <a:rPr b="0" lang="it-IT" sz="1800" spc="-1" strike="noStrike">
                <a:solidFill>
                  <a:schemeClr val="accent6">
                    <a:lumMod val="75000"/>
                  </a:schemeClr>
                </a:solidFill>
                <a:latin typeface="arial"/>
              </a:rPr>
              <a:t>Eleonora Maria Rignanese </a:t>
            </a:r>
            <a:endParaRPr b="0" lang="it-IT" sz="1800" spc="-1" strike="noStrike">
              <a:solidFill>
                <a:srgbClr val="000000"/>
              </a:solidFill>
              <a:latin typeface="Arial"/>
            </a:endParaRPr>
          </a:p>
          <a:p>
            <a:pPr algn="ctr" defTabSz="914400">
              <a:lnSpc>
                <a:spcPct val="100000"/>
              </a:lnSpc>
            </a:pPr>
            <a:r>
              <a:rPr b="0" lang="it-IT" sz="1800" spc="-1" strike="noStrike">
                <a:solidFill>
                  <a:schemeClr val="accent6">
                    <a:lumMod val="75000"/>
                  </a:schemeClr>
                </a:solidFill>
                <a:latin typeface="arial"/>
              </a:rPr>
              <a:t>Francesca Robba</a:t>
            </a:r>
            <a:br>
              <a:rPr sz="1800"/>
            </a:br>
            <a:r>
              <a:rPr b="0" lang="it-IT" sz="1800" spc="-1" strike="noStrike">
                <a:solidFill>
                  <a:schemeClr val="accent6">
                    <a:lumMod val="75000"/>
                  </a:schemeClr>
                </a:solidFill>
                <a:latin typeface="arial"/>
              </a:rPr>
              <a:t>Infermiere di Continuità</a:t>
            </a:r>
            <a:br>
              <a:rPr sz="1800"/>
            </a:br>
            <a:r>
              <a:rPr b="0" lang="it-IT" sz="1800" spc="-1" strike="noStrike">
                <a:solidFill>
                  <a:schemeClr val="accent6">
                    <a:lumMod val="75000"/>
                  </a:schemeClr>
                </a:solidFill>
                <a:latin typeface="arial"/>
              </a:rPr>
              <a:t>U.A Centrale Unica Metropolitana e</a:t>
            </a:r>
            <a:br>
              <a:rPr sz="1800"/>
            </a:br>
            <a:r>
              <a:rPr b="0" lang="it-IT" sz="1800" spc="-1" strike="noStrike">
                <a:solidFill>
                  <a:schemeClr val="accent6">
                    <a:lumMod val="75000"/>
                  </a:schemeClr>
                </a:solidFill>
                <a:latin typeface="arial"/>
              </a:rPr>
              <a:t>Processi di Transizione</a:t>
            </a:r>
            <a:r>
              <a:rPr b="0" lang="it-IT" sz="1800" spc="-1" strike="noStrike">
                <a:solidFill>
                  <a:srgbClr val="000000"/>
                </a:solidFill>
                <a:latin typeface="arial"/>
              </a:rPr>
              <a:t>  </a:t>
            </a:r>
            <a:endParaRPr b="0" lang="it-IT" sz="1800" spc="-1" strike="noStrike">
              <a:solidFill>
                <a:srgbClr val="000000"/>
              </a:solidFill>
              <a:latin typeface="Arial"/>
            </a:endParaRPr>
          </a:p>
        </p:txBody>
      </p:sp>
      <p:sp>
        <p:nvSpPr>
          <p:cNvPr id="60" name="Rettangolo 7"/>
          <p:cNvSpPr/>
          <p:nvPr/>
        </p:nvSpPr>
        <p:spPr>
          <a:xfrm flipH="1">
            <a:off x="12080880" y="5361840"/>
            <a:ext cx="1586520" cy="9126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it-IT" sz="1800" spc="-1" strike="noStrike">
                <a:solidFill>
                  <a:srgbClr val="000000"/>
                </a:solidFill>
                <a:latin typeface="arial"/>
              </a:rPr>
              <a:t>  </a:t>
            </a:r>
            <a:endParaRPr b="0" lang="it-IT" sz="1800" spc="-1" strike="noStrike">
              <a:solidFill>
                <a:srgbClr val="000000"/>
              </a:solidFill>
              <a:latin typeface="Arial"/>
            </a:endParaRPr>
          </a:p>
          <a:p>
            <a:pPr defTabSz="914400">
              <a:lnSpc>
                <a:spcPct val="100000"/>
              </a:lnSpc>
            </a:pPr>
            <a:br>
              <a:rPr sz="1800"/>
            </a:br>
            <a:endParaRPr b="0" lang="it-IT" sz="1800" spc="-1" strike="noStrike">
              <a:solidFill>
                <a:srgbClr val="000000"/>
              </a:solidFill>
              <a:latin typeface="Arial"/>
            </a:endParaRPr>
          </a:p>
        </p:txBody>
      </p:sp>
      <p:pic>
        <p:nvPicPr>
          <p:cNvPr id="61" name="Immagine 8" descr="Immagine che contiene testo, aria aperta, Edificio commerciale, cielo&#10;&#10;Descrizione generata automaticamente"/>
          <p:cNvPicPr/>
          <p:nvPr/>
        </p:nvPicPr>
        <p:blipFill>
          <a:blip r:embed="rId3"/>
          <a:stretch/>
        </p:blipFill>
        <p:spPr>
          <a:xfrm>
            <a:off x="137160" y="0"/>
            <a:ext cx="2317680" cy="154188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5" name="Diagram5"/>
          <p:cNvGraphicFramePr/>
          <p:nvPr>
            <p:extLst>
              <p:ext uri="{D42A27DB-BD31-4B8C-83A1-F6EECF244321}">
                <p14:modId xmlns:p14="http://schemas.microsoft.com/office/powerpoint/2010/main" val="2760740687"/>
              </p:ext>
            </p:extLst>
          </p:nvPr>
        </p:nvGraphicFramePr>
        <p:xfrm>
          <a:off x="838080" y="1825560"/>
          <a:ext cx="10514520" cy="43502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112" name="Immagine 4" descr=""/>
          <p:cNvPicPr/>
          <p:nvPr/>
        </p:nvPicPr>
        <p:blipFill>
          <a:blip r:embed="rId6"/>
          <a:stretch/>
        </p:blipFill>
        <p:spPr>
          <a:xfrm>
            <a:off x="9691560" y="230040"/>
            <a:ext cx="2394720" cy="1199880"/>
          </a:xfrm>
          <a:prstGeom prst="rect">
            <a:avLst/>
          </a:prstGeom>
          <a:ln w="0">
            <a:noFill/>
          </a:ln>
        </p:spPr>
      </p:pic>
      <p:pic>
        <p:nvPicPr>
          <p:cNvPr id="113" name="Immagine 5" descr="Immagine che contiene testo, aria aperta, Edificio commerciale, cielo&#10;&#10;Descrizione generata automaticamente"/>
          <p:cNvPicPr/>
          <p:nvPr/>
        </p:nvPicPr>
        <p:blipFill>
          <a:blip r:embed="rId7"/>
          <a:stretch/>
        </p:blipFill>
        <p:spPr>
          <a:xfrm>
            <a:off x="137160" y="54000"/>
            <a:ext cx="2317680" cy="1541880"/>
          </a:xfrm>
          <a:prstGeom prst="rect">
            <a:avLst/>
          </a:prstGeom>
          <a:ln w="0">
            <a:noFill/>
          </a:ln>
        </p:spPr>
      </p:pic>
      <p:sp>
        <p:nvSpPr>
          <p:cNvPr id="114" name="PlaceHolder 1"/>
          <p:cNvSpPr>
            <a:spLocks noGrp="1"/>
          </p:cNvSpPr>
          <p:nvPr>
            <p:ph type="title"/>
          </p:nvPr>
        </p:nvSpPr>
        <p:spPr>
          <a:xfrm>
            <a:off x="2685600" y="365040"/>
            <a:ext cx="6569280" cy="1324440"/>
          </a:xfrm>
          <a:prstGeom prst="rect">
            <a:avLst/>
          </a:prstGeom>
          <a:noFill/>
          <a:ln w="0">
            <a:noFill/>
          </a:ln>
        </p:spPr>
        <p:txBody>
          <a:bodyPr lIns="91440" rIns="91440" tIns="45720" bIns="45720" anchor="ctr">
            <a:noAutofit/>
          </a:bodyPr>
          <a:p>
            <a:pPr indent="0" algn="ctr" defTabSz="914400">
              <a:lnSpc>
                <a:spcPct val="90000"/>
              </a:lnSpc>
              <a:buNone/>
              <a:tabLst>
                <a:tab algn="l" pos="0"/>
              </a:tabLst>
            </a:pPr>
            <a:r>
              <a:rPr b="1" lang="it-IT" sz="3000" spc="-1" strike="noStrike">
                <a:solidFill>
                  <a:schemeClr val="accent6">
                    <a:lumMod val="75000"/>
                  </a:schemeClr>
                </a:solidFill>
                <a:latin typeface="Leelawadee"/>
              </a:rPr>
              <a:t>Mantenimento della domiciliarità</a:t>
            </a:r>
            <a:br>
              <a:rPr sz="3000"/>
            </a:br>
            <a:r>
              <a:rPr b="1" lang="it-IT" sz="3000" spc="-1" strike="noStrike">
                <a:solidFill>
                  <a:schemeClr val="accent6">
                    <a:lumMod val="75000"/>
                  </a:schemeClr>
                </a:solidFill>
                <a:latin typeface="Leelawadee"/>
              </a:rPr>
              <a:t>nei pazienti che accedono in PS</a:t>
            </a:r>
            <a:endParaRPr b="0" lang="it-IT" sz="3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p:nvPr>
        </p:nvSpPr>
        <p:spPr>
          <a:xfrm>
            <a:off x="311400" y="1776960"/>
            <a:ext cx="11302560" cy="4719960"/>
          </a:xfrm>
          <a:prstGeom prst="rect">
            <a:avLst/>
          </a:prstGeom>
          <a:noFill/>
          <a:ln w="57240">
            <a:solidFill>
              <a:srgbClr val="ff9933"/>
            </a:solidFill>
            <a:round/>
          </a:ln>
        </p:spPr>
        <p:txBody>
          <a:bodyPr lIns="91440" rIns="91440" tIns="45720" bIns="45720" anchor="t">
            <a:normAutofit fontScale="89999"/>
          </a:bodyPr>
          <a:p>
            <a:pPr marL="228600" indent="-228600" defTabSz="914400">
              <a:lnSpc>
                <a:spcPct val="90000"/>
              </a:lnSpc>
              <a:spcBef>
                <a:spcPts val="1001"/>
              </a:spcBef>
              <a:buClr>
                <a:srgbClr val="000000"/>
              </a:buClr>
              <a:buFont typeface="Arial"/>
              <a:buChar char="•"/>
            </a:pPr>
            <a:r>
              <a:rPr b="0" lang="it-IT" sz="2800" spc="-1" strike="noStrike">
                <a:solidFill>
                  <a:schemeClr val="dk1"/>
                </a:solidFill>
                <a:latin typeface="Aptos"/>
              </a:rPr>
              <a:t>Identificazione delle risorse necessarie e disponibili</a:t>
            </a:r>
            <a:endParaRPr b="0" lang="it-IT" sz="2800" spc="-1" strike="noStrike">
              <a:solidFill>
                <a:srgbClr val="000000"/>
              </a:solidFill>
              <a:latin typeface="Arial"/>
            </a:endParaRPr>
          </a:p>
          <a:p>
            <a:pPr marL="228600" indent="-228600" defTabSz="914400">
              <a:lnSpc>
                <a:spcPct val="90000"/>
              </a:lnSpc>
              <a:spcBef>
                <a:spcPts val="1001"/>
              </a:spcBef>
              <a:buClr>
                <a:srgbClr val="000000"/>
              </a:buClr>
              <a:buFont typeface="Arial"/>
              <a:buChar char="•"/>
            </a:pPr>
            <a:r>
              <a:rPr b="0" lang="it-IT" sz="2800" spc="-1" strike="noStrike">
                <a:solidFill>
                  <a:schemeClr val="dk1"/>
                </a:solidFill>
                <a:latin typeface="Aptos"/>
              </a:rPr>
              <a:t>Soddisfazione dei bisogni informativi e di orientamento ai servizi</a:t>
            </a:r>
            <a:endParaRPr b="0" lang="it-IT" sz="2800" spc="-1" strike="noStrike">
              <a:solidFill>
                <a:srgbClr val="000000"/>
              </a:solidFill>
              <a:latin typeface="Arial"/>
            </a:endParaRPr>
          </a:p>
          <a:p>
            <a:pPr marL="228600" indent="-228600" defTabSz="914400">
              <a:lnSpc>
                <a:spcPct val="90000"/>
              </a:lnSpc>
              <a:spcBef>
                <a:spcPts val="1001"/>
              </a:spcBef>
              <a:buClr>
                <a:srgbClr val="000000"/>
              </a:buClr>
              <a:buFont typeface="Arial"/>
              <a:buChar char="•"/>
            </a:pPr>
            <a:r>
              <a:rPr b="0" lang="it-IT" sz="2800" spc="-1" strike="noStrike">
                <a:solidFill>
                  <a:schemeClr val="dk1"/>
                </a:solidFill>
                <a:latin typeface="Aptos"/>
              </a:rPr>
              <a:t>Valutazione dei bisogni assistenziali espressi e potenziali (educativi prestazionali formazione del caregiver)</a:t>
            </a:r>
            <a:endParaRPr b="0" lang="it-IT" sz="2800" spc="-1" strike="noStrike">
              <a:solidFill>
                <a:srgbClr val="000000"/>
              </a:solidFill>
              <a:latin typeface="Arial"/>
            </a:endParaRPr>
          </a:p>
          <a:p>
            <a:pPr marL="228600" indent="-228600" defTabSz="914400">
              <a:lnSpc>
                <a:spcPct val="90000"/>
              </a:lnSpc>
              <a:spcBef>
                <a:spcPts val="1001"/>
              </a:spcBef>
              <a:buClr>
                <a:srgbClr val="000000"/>
              </a:buClr>
              <a:buFont typeface="Arial"/>
              <a:buChar char="•"/>
            </a:pPr>
            <a:r>
              <a:rPr b="0" lang="it-IT" sz="2800" spc="-1" strike="noStrike">
                <a:solidFill>
                  <a:schemeClr val="dk1"/>
                </a:solidFill>
                <a:latin typeface="Aptos"/>
              </a:rPr>
              <a:t>Attivazione interventi sanitari (ausili FAST e SID).</a:t>
            </a:r>
            <a:endParaRPr b="0" lang="it-IT" sz="2800" spc="-1" strike="noStrike">
              <a:solidFill>
                <a:srgbClr val="000000"/>
              </a:solidFill>
              <a:latin typeface="Arial"/>
            </a:endParaRPr>
          </a:p>
          <a:p>
            <a:pPr marL="228600" indent="-228600" defTabSz="914400">
              <a:lnSpc>
                <a:spcPct val="90000"/>
              </a:lnSpc>
              <a:spcBef>
                <a:spcPts val="1001"/>
              </a:spcBef>
              <a:buNone/>
              <a:tabLst>
                <a:tab algn="l" pos="0"/>
              </a:tabLst>
            </a:pPr>
            <a:endParaRPr b="0" lang="it-IT" sz="2800" spc="-1" strike="noStrike">
              <a:solidFill>
                <a:srgbClr val="000000"/>
              </a:solidFill>
              <a:latin typeface="Arial"/>
            </a:endParaRPr>
          </a:p>
          <a:p>
            <a:pPr marL="228600" indent="-228600" defTabSz="914400">
              <a:lnSpc>
                <a:spcPct val="90000"/>
              </a:lnSpc>
              <a:spcBef>
                <a:spcPts val="1001"/>
              </a:spcBef>
              <a:buNone/>
              <a:tabLst>
                <a:tab algn="l" pos="0"/>
              </a:tabLst>
            </a:pPr>
            <a:r>
              <a:rPr b="0" lang="it-IT" sz="2800" spc="-1" strike="noStrike">
                <a:solidFill>
                  <a:schemeClr val="dk1"/>
                </a:solidFill>
                <a:latin typeface="Aptos"/>
              </a:rPr>
              <a:t>Il progetto identificato dai professionisti (IdC e AS e/o TCI) coinvolti viene condiviso con paziente e familiari.</a:t>
            </a:r>
            <a:endParaRPr b="0" lang="it-IT" sz="2800" spc="-1" strike="noStrike">
              <a:solidFill>
                <a:srgbClr val="000000"/>
              </a:solidFill>
              <a:latin typeface="Arial"/>
            </a:endParaRPr>
          </a:p>
          <a:p>
            <a:pPr marL="228600" indent="-228600" defTabSz="914400">
              <a:lnSpc>
                <a:spcPct val="90000"/>
              </a:lnSpc>
              <a:spcBef>
                <a:spcPts val="1001"/>
              </a:spcBef>
              <a:buNone/>
              <a:tabLst>
                <a:tab algn="l" pos="0"/>
              </a:tabLst>
            </a:pPr>
            <a:r>
              <a:rPr b="0" lang="it-IT" sz="2800" spc="-1" strike="noStrike">
                <a:solidFill>
                  <a:schemeClr val="dk1"/>
                </a:solidFill>
                <a:latin typeface="Aptos"/>
              </a:rPr>
              <a:t>L’IdC trasmette </a:t>
            </a:r>
            <a:r>
              <a:rPr b="1" lang="it-IT" sz="2800" spc="-1" strike="noStrike">
                <a:solidFill>
                  <a:schemeClr val="dk1"/>
                </a:solidFill>
                <a:latin typeface="Aptos"/>
              </a:rPr>
              <a:t>relazione finale </a:t>
            </a:r>
            <a:r>
              <a:rPr b="0" lang="it-IT" sz="2800" spc="-1" strike="noStrike">
                <a:solidFill>
                  <a:schemeClr val="dk1"/>
                </a:solidFill>
                <a:latin typeface="Aptos"/>
              </a:rPr>
              <a:t>in merito al caso al PCAP di competenza ed eventuali professionisti coinvolti (MMG, IFeC, SST,…).</a:t>
            </a:r>
            <a:endParaRPr b="0" lang="it-IT" sz="2800" spc="-1" strike="noStrike">
              <a:solidFill>
                <a:srgbClr val="000000"/>
              </a:solidFill>
              <a:latin typeface="Arial"/>
            </a:endParaRPr>
          </a:p>
          <a:p>
            <a:pPr marL="228600" indent="-228600" defTabSz="914400">
              <a:lnSpc>
                <a:spcPct val="90000"/>
              </a:lnSpc>
              <a:spcBef>
                <a:spcPts val="1001"/>
              </a:spcBef>
              <a:buNone/>
              <a:tabLst>
                <a:tab algn="l" pos="0"/>
              </a:tabLst>
            </a:pPr>
            <a:endParaRPr b="0" lang="it-IT" sz="2800" spc="-1" strike="noStrike">
              <a:solidFill>
                <a:srgbClr val="000000"/>
              </a:solidFill>
              <a:latin typeface="Arial"/>
            </a:endParaRPr>
          </a:p>
          <a:p>
            <a:pPr marL="228600" indent="-228600" defTabSz="914400">
              <a:lnSpc>
                <a:spcPct val="90000"/>
              </a:lnSpc>
              <a:spcBef>
                <a:spcPts val="1001"/>
              </a:spcBef>
              <a:buNone/>
              <a:tabLst>
                <a:tab algn="l" pos="0"/>
              </a:tabLst>
            </a:pPr>
            <a:endParaRPr b="0" lang="it-IT" sz="2800" spc="-1" strike="noStrike">
              <a:solidFill>
                <a:srgbClr val="000000"/>
              </a:solidFill>
              <a:latin typeface="Arial"/>
            </a:endParaRPr>
          </a:p>
        </p:txBody>
      </p:sp>
      <p:pic>
        <p:nvPicPr>
          <p:cNvPr id="116" name="Immagine 4" descr=""/>
          <p:cNvPicPr/>
          <p:nvPr/>
        </p:nvPicPr>
        <p:blipFill>
          <a:blip r:embed="rId1"/>
          <a:stretch/>
        </p:blipFill>
        <p:spPr>
          <a:xfrm>
            <a:off x="9795960" y="169920"/>
            <a:ext cx="2394720" cy="1199880"/>
          </a:xfrm>
          <a:prstGeom prst="rect">
            <a:avLst/>
          </a:prstGeom>
          <a:ln w="0">
            <a:noFill/>
          </a:ln>
        </p:spPr>
      </p:pic>
      <p:pic>
        <p:nvPicPr>
          <p:cNvPr id="117" name="Immagine 5" descr="Immagine che contiene testo, aria aperta, Edificio commerciale, cielo&#10;&#10;Descrizione generata automaticamente"/>
          <p:cNvPicPr/>
          <p:nvPr/>
        </p:nvPicPr>
        <p:blipFill>
          <a:blip r:embed="rId2"/>
          <a:stretch/>
        </p:blipFill>
        <p:spPr>
          <a:xfrm>
            <a:off x="137160" y="54000"/>
            <a:ext cx="2317680" cy="1541880"/>
          </a:xfrm>
          <a:prstGeom prst="rect">
            <a:avLst/>
          </a:prstGeom>
          <a:ln w="0">
            <a:noFill/>
          </a:ln>
        </p:spPr>
      </p:pic>
      <p:sp>
        <p:nvSpPr>
          <p:cNvPr id="118" name="PlaceHolder 2"/>
          <p:cNvSpPr>
            <a:spLocks noGrp="1"/>
          </p:cNvSpPr>
          <p:nvPr>
            <p:ph type="title"/>
          </p:nvPr>
        </p:nvSpPr>
        <p:spPr>
          <a:xfrm>
            <a:off x="2765160" y="223200"/>
            <a:ext cx="6377760" cy="1324440"/>
          </a:xfrm>
          <a:prstGeom prst="rect">
            <a:avLst/>
          </a:prstGeom>
          <a:noFill/>
          <a:ln w="0">
            <a:noFill/>
          </a:ln>
        </p:spPr>
        <p:txBody>
          <a:bodyPr lIns="91440" rIns="91440" tIns="45720" bIns="45720" anchor="ctr">
            <a:normAutofit fontScale="93333"/>
          </a:bodyPr>
          <a:p>
            <a:pPr indent="0" algn="ctr" defTabSz="914400">
              <a:lnSpc>
                <a:spcPct val="90000"/>
              </a:lnSpc>
              <a:buNone/>
              <a:tabLst>
                <a:tab algn="l" pos="0"/>
              </a:tabLst>
            </a:pPr>
            <a:r>
              <a:rPr b="1" lang="it-IT" sz="3000" spc="-1" strike="noStrike">
                <a:solidFill>
                  <a:schemeClr val="accent6">
                    <a:lumMod val="75000"/>
                  </a:schemeClr>
                </a:solidFill>
                <a:latin typeface="Leelawadee"/>
              </a:rPr>
              <a:t>Mantenimento della domiciliarità</a:t>
            </a:r>
            <a:br>
              <a:rPr sz="3000"/>
            </a:br>
            <a:r>
              <a:rPr b="1" lang="it-IT" sz="3000" spc="-1" strike="noStrike">
                <a:solidFill>
                  <a:schemeClr val="accent6">
                    <a:lumMod val="75000"/>
                  </a:schemeClr>
                </a:solidFill>
                <a:latin typeface="Leelawadee"/>
              </a:rPr>
              <a:t>nei pazienti che accedono in PS</a:t>
            </a:r>
            <a:endParaRPr b="0" lang="it-IT" sz="3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6" name="Diagram6"/>
          <p:cNvGraphicFramePr/>
          <p:nvPr>
            <p:extLst>
              <p:ext uri="{D42A27DB-BD31-4B8C-83A1-F6EECF244321}">
                <p14:modId xmlns:p14="http://schemas.microsoft.com/office/powerpoint/2010/main" val="967868157"/>
              </p:ext>
            </p:extLst>
          </p:nvPr>
        </p:nvGraphicFramePr>
        <p:xfrm>
          <a:off x="838080" y="1825560"/>
          <a:ext cx="10514520" cy="43502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119" name="Immagine 3" descr="Immagine che contiene testo, aria aperta, Edificio commerciale, cielo&#10;&#10;Descrizione generata automaticamente"/>
          <p:cNvPicPr/>
          <p:nvPr/>
        </p:nvPicPr>
        <p:blipFill>
          <a:blip r:embed="rId6"/>
          <a:stretch/>
        </p:blipFill>
        <p:spPr>
          <a:xfrm>
            <a:off x="137160" y="54000"/>
            <a:ext cx="2317680" cy="1541880"/>
          </a:xfrm>
          <a:prstGeom prst="rect">
            <a:avLst/>
          </a:prstGeom>
          <a:ln w="0">
            <a:noFill/>
          </a:ln>
        </p:spPr>
      </p:pic>
      <p:sp>
        <p:nvSpPr>
          <p:cNvPr id="120" name="PlaceHolder 1"/>
          <p:cNvSpPr>
            <a:spLocks noGrp="1"/>
          </p:cNvSpPr>
          <p:nvPr>
            <p:ph type="title"/>
          </p:nvPr>
        </p:nvSpPr>
        <p:spPr>
          <a:xfrm>
            <a:off x="2597760" y="365040"/>
            <a:ext cx="7074720" cy="1324440"/>
          </a:xfrm>
          <a:prstGeom prst="rect">
            <a:avLst/>
          </a:prstGeom>
          <a:noFill/>
          <a:ln w="0">
            <a:noFill/>
          </a:ln>
        </p:spPr>
        <p:txBody>
          <a:bodyPr lIns="91440" rIns="91440" tIns="45720" bIns="45720" anchor="ctr">
            <a:noAutofit/>
          </a:bodyPr>
          <a:p>
            <a:pPr indent="0" algn="ctr" defTabSz="914400">
              <a:lnSpc>
                <a:spcPct val="90000"/>
              </a:lnSpc>
              <a:buNone/>
              <a:tabLst>
                <a:tab algn="l" pos="0"/>
              </a:tabLst>
            </a:pPr>
            <a:r>
              <a:rPr b="1" lang="it-IT" sz="3000" spc="-1" strike="noStrike">
                <a:solidFill>
                  <a:schemeClr val="accent6">
                    <a:lumMod val="75000"/>
                  </a:schemeClr>
                </a:solidFill>
                <a:latin typeface="Leelawadee"/>
              </a:rPr>
              <a:t>Mantenimento della domiciliarità</a:t>
            </a:r>
            <a:br>
              <a:rPr sz="3000"/>
            </a:br>
            <a:r>
              <a:rPr b="1" lang="it-IT" sz="3000" spc="-1" strike="noStrike">
                <a:solidFill>
                  <a:schemeClr val="accent6">
                    <a:lumMod val="75000"/>
                  </a:schemeClr>
                </a:solidFill>
                <a:latin typeface="Leelawadee"/>
              </a:rPr>
              <a:t>nei pazienti che accedono in PS</a:t>
            </a:r>
            <a:endParaRPr b="0" lang="it-IT" sz="3000" spc="-1" strike="noStrike">
              <a:solidFill>
                <a:srgbClr val="000000"/>
              </a:solidFill>
              <a:latin typeface="Arial"/>
            </a:endParaRPr>
          </a:p>
        </p:txBody>
      </p:sp>
      <p:pic>
        <p:nvPicPr>
          <p:cNvPr id="121" name="Immagine 5" descr=""/>
          <p:cNvPicPr/>
          <p:nvPr/>
        </p:nvPicPr>
        <p:blipFill>
          <a:blip r:embed="rId7"/>
          <a:stretch/>
        </p:blipFill>
        <p:spPr>
          <a:xfrm>
            <a:off x="9570960" y="161280"/>
            <a:ext cx="2394720" cy="1199880"/>
          </a:xfrm>
          <a:prstGeom prst="rect">
            <a:avLst/>
          </a:prstGeom>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4329360" y="218160"/>
            <a:ext cx="3161880" cy="1377720"/>
          </a:xfrm>
          <a:prstGeom prst="rect">
            <a:avLst/>
          </a:prstGeom>
          <a:noFill/>
          <a:ln w="0">
            <a:noFill/>
          </a:ln>
        </p:spPr>
        <p:txBody>
          <a:bodyPr lIns="91440" rIns="91440" tIns="45720" bIns="45720" anchor="ctr">
            <a:normAutofit/>
          </a:bodyPr>
          <a:p>
            <a:pPr indent="0" algn="ctr" defTabSz="914400">
              <a:lnSpc>
                <a:spcPct val="90000"/>
              </a:lnSpc>
              <a:buNone/>
              <a:tabLst>
                <a:tab algn="l" pos="0"/>
              </a:tabLst>
            </a:pPr>
            <a:br>
              <a:rPr sz="3600"/>
            </a:br>
            <a:r>
              <a:rPr b="1" lang="it-IT" sz="3600" spc="-1" strike="noStrike">
                <a:solidFill>
                  <a:schemeClr val="accent6">
                    <a:lumMod val="75000"/>
                  </a:schemeClr>
                </a:solidFill>
                <a:latin typeface="Leelawadee"/>
              </a:rPr>
              <a:t>Amilcare</a:t>
            </a:r>
            <a:endParaRPr b="0" lang="it-IT" sz="3600" spc="-1" strike="noStrike">
              <a:solidFill>
                <a:srgbClr val="000000"/>
              </a:solidFill>
              <a:latin typeface="Arial"/>
            </a:endParaRPr>
          </a:p>
        </p:txBody>
      </p:sp>
      <p:sp>
        <p:nvSpPr>
          <p:cNvPr id="123" name="PlaceHolder 2"/>
          <p:cNvSpPr>
            <a:spLocks noGrp="1"/>
          </p:cNvSpPr>
          <p:nvPr>
            <p:ph/>
          </p:nvPr>
        </p:nvSpPr>
        <p:spPr>
          <a:xfrm>
            <a:off x="447840" y="1825560"/>
            <a:ext cx="11410200" cy="4723560"/>
          </a:xfrm>
          <a:prstGeom prst="rect">
            <a:avLst/>
          </a:prstGeom>
          <a:noFill/>
          <a:ln w="0">
            <a:noFill/>
          </a:ln>
        </p:spPr>
        <p:txBody>
          <a:bodyPr lIns="91440" rIns="91440" tIns="45720" bIns="45720" anchor="t">
            <a:normAutofit/>
          </a:bodyPr>
          <a:p>
            <a:pPr indent="0" defTabSz="914400">
              <a:lnSpc>
                <a:spcPct val="120000"/>
              </a:lnSpc>
              <a:buNone/>
              <a:tabLst>
                <a:tab algn="l" pos="0"/>
              </a:tabLst>
            </a:pPr>
            <a:r>
              <a:rPr b="1" lang="it-IT" sz="2000" spc="-1" strike="noStrike">
                <a:solidFill>
                  <a:schemeClr val="dk1"/>
                </a:solidFill>
                <a:latin typeface="Aptos"/>
              </a:rPr>
              <a:t>Il Signor Amilcare</a:t>
            </a:r>
            <a:r>
              <a:rPr b="0" lang="it-IT" sz="2000" spc="-1" strike="noStrike">
                <a:solidFill>
                  <a:schemeClr val="dk1"/>
                </a:solidFill>
                <a:latin typeface="Aptos"/>
              </a:rPr>
              <a:t>, 87 anni, accede in PS  per stato di agitazione e disturbo neurocognitivo maggiore di grado severo.</a:t>
            </a:r>
            <a:endParaRPr b="0" lang="it-IT" sz="2000" spc="-1" strike="noStrike">
              <a:solidFill>
                <a:srgbClr val="000000"/>
              </a:solidFill>
              <a:latin typeface="Arial"/>
            </a:endParaRPr>
          </a:p>
          <a:p>
            <a:pPr indent="0" defTabSz="914400">
              <a:lnSpc>
                <a:spcPct val="120000"/>
              </a:lnSpc>
              <a:buNone/>
              <a:tabLst>
                <a:tab algn="l" pos="0"/>
              </a:tabLst>
            </a:pPr>
            <a:r>
              <a:rPr b="0" lang="it-IT" sz="2000" spc="-1" strike="noStrike">
                <a:solidFill>
                  <a:schemeClr val="dk1"/>
                </a:solidFill>
                <a:latin typeface="Aptos"/>
              </a:rPr>
              <a:t>Segnalato al Servizio di Continuità Assistenziale per inserimento in CRA FAST, motivazione: difficile gestione domiciliare e  organizzazione familiare.</a:t>
            </a:r>
            <a:endParaRPr b="0" lang="it-IT" sz="2000" spc="-1" strike="noStrike">
              <a:solidFill>
                <a:srgbClr val="000000"/>
              </a:solidFill>
              <a:latin typeface="Arial"/>
            </a:endParaRPr>
          </a:p>
          <a:p>
            <a:pPr indent="0" defTabSz="914400">
              <a:lnSpc>
                <a:spcPct val="120000"/>
              </a:lnSpc>
              <a:buNone/>
              <a:tabLst>
                <a:tab algn="l" pos="0"/>
              </a:tabLst>
            </a:pPr>
            <a:endParaRPr b="0" lang="it-IT" sz="2000" spc="-1" strike="noStrike">
              <a:solidFill>
                <a:srgbClr val="000000"/>
              </a:solidFill>
              <a:latin typeface="Arial"/>
            </a:endParaRPr>
          </a:p>
          <a:p>
            <a:pPr indent="0" defTabSz="914400">
              <a:lnSpc>
                <a:spcPct val="120000"/>
              </a:lnSpc>
              <a:buNone/>
              <a:tabLst>
                <a:tab algn="l" pos="0"/>
              </a:tabLst>
            </a:pPr>
            <a:r>
              <a:rPr b="1" lang="it-IT" sz="2000" spc="-1" strike="noStrike">
                <a:solidFill>
                  <a:schemeClr val="dk1"/>
                </a:solidFill>
                <a:latin typeface="Aptos"/>
              </a:rPr>
              <a:t>Ricognizione informazioni</a:t>
            </a:r>
            <a:r>
              <a:rPr b="0" lang="it-IT" sz="2000" spc="-1" strike="noStrike">
                <a:solidFill>
                  <a:schemeClr val="dk1"/>
                </a:solidFill>
                <a:latin typeface="Aptos"/>
              </a:rPr>
              <a:t>:</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Amilcare vive con la moglie di 86 anni, caregiver principale,supportata nella gestione da vicina di casa, coppia non ha rete</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coniuge attento e partecipe al progetto di cura del marito</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non è noto ai servizi sociali del territorio di residenza</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noto al SID per gestione catetere vescicale</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ha eseguito in regime privato  varie consulenze geriatriche.</a:t>
            </a:r>
            <a:endParaRPr b="0" lang="it-IT" sz="2000" spc="-1" strike="noStrike">
              <a:solidFill>
                <a:srgbClr val="000000"/>
              </a:solidFill>
              <a:latin typeface="Arial"/>
            </a:endParaRPr>
          </a:p>
        </p:txBody>
      </p:sp>
      <p:pic>
        <p:nvPicPr>
          <p:cNvPr id="124" name="Immagine 4" descr=""/>
          <p:cNvPicPr/>
          <p:nvPr/>
        </p:nvPicPr>
        <p:blipFill>
          <a:blip r:embed="rId1"/>
          <a:stretch/>
        </p:blipFill>
        <p:spPr>
          <a:xfrm>
            <a:off x="9691560" y="230040"/>
            <a:ext cx="2394720" cy="1199880"/>
          </a:xfrm>
          <a:prstGeom prst="rect">
            <a:avLst/>
          </a:prstGeom>
          <a:ln w="0">
            <a:noFill/>
          </a:ln>
        </p:spPr>
      </p:pic>
      <p:pic>
        <p:nvPicPr>
          <p:cNvPr id="125" name="Immagine 5" descr="Immagine che contiene testo, aria aperta, Edificio commerciale, cielo&#10;&#10;Descrizione generata automaticamente"/>
          <p:cNvPicPr/>
          <p:nvPr/>
        </p:nvPicPr>
        <p:blipFill>
          <a:blip r:embed="rId2"/>
          <a:stretch/>
        </p:blipFill>
        <p:spPr>
          <a:xfrm>
            <a:off x="137160" y="54000"/>
            <a:ext cx="2317680" cy="154188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PlaceHolder 1"/>
          <p:cNvSpPr>
            <a:spLocks noGrp="1"/>
          </p:cNvSpPr>
          <p:nvPr>
            <p:ph/>
          </p:nvPr>
        </p:nvSpPr>
        <p:spPr>
          <a:xfrm>
            <a:off x="838080" y="1673280"/>
            <a:ext cx="10514520" cy="4953600"/>
          </a:xfrm>
          <a:prstGeom prst="rect">
            <a:avLst/>
          </a:prstGeom>
          <a:noFill/>
          <a:ln w="0">
            <a:noFill/>
          </a:ln>
        </p:spPr>
        <p:txBody>
          <a:bodyPr lIns="91440" rIns="91440" tIns="45720" bIns="45720" anchor="t">
            <a:normAutofit fontScale="93333" lnSpcReduction="10000"/>
          </a:bodyPr>
          <a:p>
            <a:pPr indent="0" defTabSz="914400">
              <a:lnSpc>
                <a:spcPct val="110000"/>
              </a:lnSpc>
              <a:buNone/>
              <a:tabLst>
                <a:tab algn="l" pos="0"/>
              </a:tabLst>
            </a:pPr>
            <a:r>
              <a:rPr b="1" lang="it-IT" sz="2000" spc="-1" strike="noStrike">
                <a:solidFill>
                  <a:schemeClr val="dk1"/>
                </a:solidFill>
                <a:latin typeface="Aptos"/>
              </a:rPr>
              <a:t>Stato funzionale</a:t>
            </a:r>
            <a:r>
              <a:rPr b="0" lang="it-IT" sz="2000" spc="-1" strike="noStrike">
                <a:solidFill>
                  <a:schemeClr val="dk1"/>
                </a:solidFill>
                <a:latin typeface="Aptos"/>
              </a:rPr>
              <a:t>:</a:t>
            </a:r>
            <a:endParaRPr b="0" lang="it-IT" sz="2000" spc="-1" strike="noStrike">
              <a:solidFill>
                <a:srgbClr val="000000"/>
              </a:solidFill>
              <a:latin typeface="Arial"/>
            </a:endParaRPr>
          </a:p>
          <a:p>
            <a:pPr marL="114480" indent="-34308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persona parzialmente autosufficiente, lieve instabilità nella marcia,cognitivo compromesso, deambulatore al domicilio poco utilizzato</a:t>
            </a:r>
            <a:endParaRPr b="0" lang="it-IT" sz="2000" spc="-1" strike="noStrike">
              <a:solidFill>
                <a:srgbClr val="000000"/>
              </a:solidFill>
              <a:latin typeface="Arial"/>
            </a:endParaRPr>
          </a:p>
          <a:p>
            <a:pPr marL="114480" indent="-34308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catetere vescicale a dimora.</a:t>
            </a:r>
            <a:endParaRPr b="0" lang="it-IT" sz="2000" spc="-1" strike="noStrike">
              <a:solidFill>
                <a:srgbClr val="000000"/>
              </a:solidFill>
              <a:latin typeface="Arial"/>
            </a:endParaRPr>
          </a:p>
          <a:p>
            <a:pPr indent="0" defTabSz="914400">
              <a:lnSpc>
                <a:spcPct val="110000"/>
              </a:lnSpc>
              <a:buNone/>
              <a:tabLst>
                <a:tab algn="l" pos="0"/>
              </a:tabLst>
            </a:pPr>
            <a:endParaRPr b="0" lang="it-IT" sz="2000" spc="-1" strike="noStrike">
              <a:solidFill>
                <a:srgbClr val="000000"/>
              </a:solidFill>
              <a:latin typeface="Arial"/>
            </a:endParaRPr>
          </a:p>
          <a:p>
            <a:pPr indent="0" defTabSz="914400">
              <a:lnSpc>
                <a:spcPct val="110000"/>
              </a:lnSpc>
              <a:buNone/>
              <a:tabLst>
                <a:tab algn="l" pos="0"/>
              </a:tabLst>
            </a:pPr>
            <a:r>
              <a:rPr b="1" lang="it-IT" sz="2000" spc="-1" strike="noStrike">
                <a:solidFill>
                  <a:schemeClr val="dk1"/>
                </a:solidFill>
                <a:latin typeface="Aptos"/>
              </a:rPr>
              <a:t>Processazione della segnalazione</a:t>
            </a:r>
            <a:r>
              <a:rPr b="0" lang="it-IT" sz="2000" spc="-1" strike="noStrike">
                <a:solidFill>
                  <a:schemeClr val="dk1"/>
                </a:solidFill>
                <a:latin typeface="Aptos"/>
              </a:rPr>
              <a:t>:</a:t>
            </a:r>
            <a:endParaRPr b="0" lang="it-IT" sz="2000" spc="-1" strike="noStrike">
              <a:solidFill>
                <a:srgbClr val="000000"/>
              </a:solidFill>
              <a:latin typeface="Arial"/>
            </a:endParaRPr>
          </a:p>
          <a:p>
            <a:pPr marL="114480" indent="-343080" defTabSz="914400">
              <a:lnSpc>
                <a:spcPct val="110000"/>
              </a:lnSpc>
              <a:buClr>
                <a:srgbClr val="000000"/>
              </a:buClr>
              <a:buFont typeface="Wingdings" charset="2"/>
              <a:buChar char=""/>
              <a:tabLst>
                <a:tab algn="l" pos="0"/>
              </a:tabLst>
            </a:pPr>
            <a:r>
              <a:rPr b="1" lang="it-IT" sz="2000" spc="-1" strike="noStrike">
                <a:solidFill>
                  <a:schemeClr val="dk1"/>
                </a:solidFill>
                <a:latin typeface="Aptos"/>
              </a:rPr>
              <a:t>colloquio</a:t>
            </a:r>
            <a:r>
              <a:rPr b="0" lang="it-IT" sz="2000" spc="-1" strike="noStrike">
                <a:solidFill>
                  <a:schemeClr val="dk1"/>
                </a:solidFill>
                <a:latin typeface="Aptos"/>
              </a:rPr>
              <a:t> con il familiare per verifica risorse familiari</a:t>
            </a:r>
            <a:endParaRPr b="0" lang="it-IT" sz="2000" spc="-1" strike="noStrike">
              <a:solidFill>
                <a:srgbClr val="000000"/>
              </a:solidFill>
              <a:latin typeface="Arial"/>
            </a:endParaRPr>
          </a:p>
          <a:p>
            <a:pPr marL="114480" indent="-343080" defTabSz="914400">
              <a:lnSpc>
                <a:spcPct val="110000"/>
              </a:lnSpc>
              <a:buClr>
                <a:srgbClr val="000000"/>
              </a:buClr>
              <a:buFont typeface="Wingdings" charset="2"/>
              <a:buChar char=""/>
              <a:tabLst>
                <a:tab algn="l" pos="0"/>
              </a:tabLst>
            </a:pPr>
            <a:r>
              <a:rPr b="1" lang="it-IT" sz="2000" spc="-1" strike="noStrike">
                <a:solidFill>
                  <a:schemeClr val="dk1"/>
                </a:solidFill>
                <a:latin typeface="Aptos"/>
              </a:rPr>
              <a:t>proposta</a:t>
            </a:r>
            <a:r>
              <a:rPr b="0" lang="it-IT" sz="2000" spc="-1" strike="noStrike">
                <a:solidFill>
                  <a:schemeClr val="dk1"/>
                </a:solidFill>
                <a:latin typeface="Aptos"/>
              </a:rPr>
              <a:t> di ingresso in struttura temporanea al fine di permettere alla famiglia organizzare il rientro al domicilio in tutela</a:t>
            </a:r>
            <a:endParaRPr b="0" lang="it-IT" sz="2000" spc="-1" strike="noStrike">
              <a:solidFill>
                <a:srgbClr val="000000"/>
              </a:solidFill>
              <a:latin typeface="Arial"/>
            </a:endParaRPr>
          </a:p>
          <a:p>
            <a:pPr marL="114480" indent="-343080" defTabSz="914400">
              <a:lnSpc>
                <a:spcPct val="110000"/>
              </a:lnSpc>
              <a:buClr>
                <a:srgbClr val="000000"/>
              </a:buClr>
              <a:buFont typeface="Wingdings" charset="2"/>
              <a:buChar char=""/>
              <a:tabLst>
                <a:tab algn="l" pos="0"/>
              </a:tabLst>
            </a:pPr>
            <a:r>
              <a:rPr b="1" lang="it-IT" sz="2000" spc="-1" strike="noStrike">
                <a:solidFill>
                  <a:schemeClr val="dk1"/>
                </a:solidFill>
                <a:latin typeface="Aptos"/>
              </a:rPr>
              <a:t>segnalazione al SST </a:t>
            </a:r>
            <a:r>
              <a:rPr b="0" lang="it-IT" sz="2000" spc="-1" strike="noStrike">
                <a:solidFill>
                  <a:schemeClr val="dk1"/>
                </a:solidFill>
                <a:latin typeface="Aptos"/>
              </a:rPr>
              <a:t>per fragilità del nucleo familiare (caregiver anziano, assenza di rete familiare)</a:t>
            </a:r>
            <a:endParaRPr b="0" lang="it-IT" sz="2000" spc="-1" strike="noStrike">
              <a:solidFill>
                <a:srgbClr val="000000"/>
              </a:solidFill>
              <a:latin typeface="Arial"/>
            </a:endParaRPr>
          </a:p>
          <a:p>
            <a:pPr marL="114480" indent="-343080" defTabSz="914400">
              <a:lnSpc>
                <a:spcPct val="110000"/>
              </a:lnSpc>
              <a:buClr>
                <a:srgbClr val="000000"/>
              </a:buClr>
              <a:buFont typeface="Wingdings" charset="2"/>
              <a:buChar char=""/>
              <a:tabLst>
                <a:tab algn="l" pos="0"/>
              </a:tabLst>
            </a:pPr>
            <a:r>
              <a:rPr b="0" lang="it-IT" sz="2000" spc="-1" strike="noStrike">
                <a:solidFill>
                  <a:schemeClr val="dk1"/>
                </a:solidFill>
                <a:latin typeface="Aptos"/>
              </a:rPr>
              <a:t>esecuzione di </a:t>
            </a:r>
            <a:r>
              <a:rPr b="1" lang="it-IT" sz="2000" spc="-1" strike="noStrike">
                <a:solidFill>
                  <a:schemeClr val="dk1"/>
                </a:solidFill>
                <a:latin typeface="Aptos"/>
              </a:rPr>
              <a:t>UVMS </a:t>
            </a:r>
            <a:r>
              <a:rPr b="0" lang="it-IT" sz="2000" spc="-1" strike="noStrike">
                <a:solidFill>
                  <a:schemeClr val="dk1"/>
                </a:solidFill>
                <a:latin typeface="Aptos"/>
              </a:rPr>
              <a:t> per attivazione progetto inserimento in CRA FAST (posti dedicati)</a:t>
            </a:r>
            <a:endParaRPr b="0" lang="it-IT" sz="2000" spc="-1" strike="noStrike">
              <a:solidFill>
                <a:srgbClr val="000000"/>
              </a:solidFill>
              <a:latin typeface="Arial"/>
            </a:endParaRPr>
          </a:p>
          <a:p>
            <a:pPr marL="114480" indent="-343080" defTabSz="914400">
              <a:lnSpc>
                <a:spcPct val="110000"/>
              </a:lnSpc>
              <a:buClr>
                <a:srgbClr val="000000"/>
              </a:buClr>
              <a:buFont typeface="Wingdings" charset="2"/>
              <a:buChar char=""/>
              <a:tabLst>
                <a:tab algn="l" pos="0"/>
              </a:tabLst>
            </a:pPr>
            <a:r>
              <a:rPr b="1" lang="it-IT" sz="2000" spc="-1" strike="noStrike">
                <a:solidFill>
                  <a:schemeClr val="dk1"/>
                </a:solidFill>
                <a:latin typeface="Aptos"/>
              </a:rPr>
              <a:t>consulenza geriatrica </a:t>
            </a:r>
            <a:r>
              <a:rPr b="0" lang="it-IT" sz="2000" spc="-1" strike="noStrike">
                <a:solidFill>
                  <a:schemeClr val="dk1"/>
                </a:solidFill>
                <a:latin typeface="Aptos"/>
              </a:rPr>
              <a:t>in PS per trattamento farmacologico e raccordo con Centro Disturbi Cognitivi e Demenze (CDCD) per presa in carico</a:t>
            </a:r>
            <a:endParaRPr b="0" lang="it-IT" sz="2000" spc="-1" strike="noStrike">
              <a:solidFill>
                <a:srgbClr val="000000"/>
              </a:solidFill>
              <a:latin typeface="Arial"/>
            </a:endParaRPr>
          </a:p>
          <a:p>
            <a:pPr marL="114480" indent="-343080" defTabSz="914400">
              <a:lnSpc>
                <a:spcPct val="110000"/>
              </a:lnSpc>
              <a:buClr>
                <a:srgbClr val="000000"/>
              </a:buClr>
              <a:buFont typeface="Wingdings" charset="2"/>
              <a:buChar char=""/>
              <a:tabLst>
                <a:tab algn="l" pos="0"/>
              </a:tabLst>
            </a:pPr>
            <a:r>
              <a:rPr b="1" lang="it-IT" sz="2000" spc="-1" strike="noStrike">
                <a:solidFill>
                  <a:schemeClr val="dk1"/>
                </a:solidFill>
                <a:latin typeface="Aptos"/>
              </a:rPr>
              <a:t>raccordo con COT </a:t>
            </a:r>
            <a:r>
              <a:rPr b="0" lang="it-IT" sz="2000" spc="-1" strike="noStrike">
                <a:solidFill>
                  <a:schemeClr val="dk1"/>
                </a:solidFill>
                <a:latin typeface="Aptos"/>
              </a:rPr>
              <a:t>ed eventuali professionisti coinvolti.</a:t>
            </a:r>
            <a:endParaRPr b="0" lang="it-IT" sz="2000" spc="-1" strike="noStrike">
              <a:solidFill>
                <a:srgbClr val="000000"/>
              </a:solidFill>
              <a:latin typeface="Arial"/>
            </a:endParaRPr>
          </a:p>
        </p:txBody>
      </p:sp>
      <p:pic>
        <p:nvPicPr>
          <p:cNvPr id="127" name="Immagine 4" descr=""/>
          <p:cNvPicPr/>
          <p:nvPr/>
        </p:nvPicPr>
        <p:blipFill>
          <a:blip r:embed="rId1"/>
          <a:stretch/>
        </p:blipFill>
        <p:spPr>
          <a:xfrm>
            <a:off x="9691560" y="230040"/>
            <a:ext cx="2394720" cy="1199880"/>
          </a:xfrm>
          <a:prstGeom prst="rect">
            <a:avLst/>
          </a:prstGeom>
          <a:ln w="0">
            <a:noFill/>
          </a:ln>
        </p:spPr>
      </p:pic>
      <p:pic>
        <p:nvPicPr>
          <p:cNvPr id="128" name="Immagine 5" descr="Immagine che contiene testo, aria aperta, Edificio commerciale, cielo&#10;&#10;Descrizione generata automaticamente"/>
          <p:cNvPicPr/>
          <p:nvPr/>
        </p:nvPicPr>
        <p:blipFill>
          <a:blip r:embed="rId2"/>
          <a:stretch/>
        </p:blipFill>
        <p:spPr>
          <a:xfrm>
            <a:off x="137160" y="54000"/>
            <a:ext cx="2317680" cy="1541880"/>
          </a:xfrm>
          <a:prstGeom prst="rect">
            <a:avLst/>
          </a:prstGeom>
          <a:ln w="0">
            <a:noFill/>
          </a:ln>
        </p:spPr>
      </p:pic>
      <p:sp>
        <p:nvSpPr>
          <p:cNvPr id="129" name="PlaceHolder 2"/>
          <p:cNvSpPr>
            <a:spLocks noGrp="1"/>
          </p:cNvSpPr>
          <p:nvPr>
            <p:ph type="title"/>
          </p:nvPr>
        </p:nvSpPr>
        <p:spPr>
          <a:xfrm>
            <a:off x="4329360" y="218160"/>
            <a:ext cx="3161880" cy="1377720"/>
          </a:xfrm>
          <a:prstGeom prst="rect">
            <a:avLst/>
          </a:prstGeom>
          <a:noFill/>
          <a:ln w="0">
            <a:noFill/>
          </a:ln>
        </p:spPr>
        <p:txBody>
          <a:bodyPr lIns="91440" rIns="91440" tIns="45720" bIns="45720" anchor="ctr">
            <a:normAutofit/>
          </a:bodyPr>
          <a:p>
            <a:pPr indent="0" algn="ctr">
              <a:buNone/>
            </a:pPr>
            <a:endParaRPr b="0" lang="it-IT"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4329360" y="218160"/>
            <a:ext cx="3161880" cy="1377720"/>
          </a:xfrm>
          <a:prstGeom prst="rect">
            <a:avLst/>
          </a:prstGeom>
          <a:noFill/>
          <a:ln w="0">
            <a:noFill/>
          </a:ln>
        </p:spPr>
        <p:txBody>
          <a:bodyPr lIns="91440" rIns="91440" tIns="45720" bIns="45720" anchor="ctr">
            <a:normAutofit/>
          </a:bodyPr>
          <a:p>
            <a:pPr indent="0" algn="ctr" defTabSz="914400">
              <a:lnSpc>
                <a:spcPct val="90000"/>
              </a:lnSpc>
              <a:buNone/>
              <a:tabLst>
                <a:tab algn="l" pos="0"/>
              </a:tabLst>
            </a:pPr>
            <a:br>
              <a:rPr sz="3600"/>
            </a:br>
            <a:r>
              <a:rPr b="1" lang="it-IT" sz="3600" spc="-1" strike="noStrike">
                <a:solidFill>
                  <a:schemeClr val="accent6">
                    <a:lumMod val="75000"/>
                  </a:schemeClr>
                </a:solidFill>
                <a:latin typeface="Leelawadee"/>
              </a:rPr>
              <a:t>Marina</a:t>
            </a:r>
            <a:endParaRPr b="0" lang="it-IT" sz="3600" spc="-1" strike="noStrike">
              <a:solidFill>
                <a:srgbClr val="000000"/>
              </a:solidFill>
              <a:latin typeface="Arial"/>
            </a:endParaRPr>
          </a:p>
        </p:txBody>
      </p:sp>
      <p:sp>
        <p:nvSpPr>
          <p:cNvPr id="131" name="PlaceHolder 2"/>
          <p:cNvSpPr>
            <a:spLocks noGrp="1"/>
          </p:cNvSpPr>
          <p:nvPr>
            <p:ph/>
          </p:nvPr>
        </p:nvSpPr>
        <p:spPr>
          <a:xfrm>
            <a:off x="447840" y="1825560"/>
            <a:ext cx="11410200" cy="4729680"/>
          </a:xfrm>
          <a:prstGeom prst="rect">
            <a:avLst/>
          </a:prstGeom>
          <a:noFill/>
          <a:ln w="0">
            <a:noFill/>
          </a:ln>
        </p:spPr>
        <p:txBody>
          <a:bodyPr lIns="91440" rIns="91440" tIns="45720" bIns="45720" anchor="t">
            <a:normAutofit fontScale="81111"/>
          </a:bodyPr>
          <a:p>
            <a:pPr indent="0" defTabSz="914400">
              <a:lnSpc>
                <a:spcPct val="100000"/>
              </a:lnSpc>
              <a:buNone/>
              <a:tabLst>
                <a:tab algn="l" pos="0"/>
              </a:tabLst>
            </a:pPr>
            <a:r>
              <a:rPr b="0" lang="it-IT" sz="2000" spc="-1" strike="noStrike">
                <a:solidFill>
                  <a:schemeClr val="dk1"/>
                </a:solidFill>
                <a:latin typeface="Aptos"/>
              </a:rPr>
              <a:t>La Sig. Marina entra in PS Ortopedico per riferita caduta accidentale mentre si recava a fare la spesa con il deambulatore, con trauma dell’arto inferiore destro e del rachide lombo-sacrale. In PS presenti anche la figlia e il genero. Eseguito colloquio con la paziente, che si presenta vigile, lucida e collaborante; ricorda l’accaduto, riferendo di essere scivolata per strada, cadendo a terra.</a:t>
            </a:r>
            <a:endParaRPr b="0" lang="it-IT" sz="2000" spc="-1" strike="noStrike">
              <a:solidFill>
                <a:srgbClr val="000000"/>
              </a:solidFill>
              <a:latin typeface="Arial"/>
            </a:endParaRPr>
          </a:p>
          <a:p>
            <a:pPr indent="0" defTabSz="914400">
              <a:lnSpc>
                <a:spcPct val="100000"/>
              </a:lnSpc>
              <a:buNone/>
              <a:tabLst>
                <a:tab algn="l" pos="0"/>
              </a:tabLst>
            </a:pPr>
            <a:endParaRPr b="0" lang="it-IT" sz="2000" spc="-1" strike="noStrike">
              <a:solidFill>
                <a:srgbClr val="000000"/>
              </a:solidFill>
              <a:latin typeface="Arial"/>
            </a:endParaRPr>
          </a:p>
          <a:p>
            <a:pPr indent="0" defTabSz="914400">
              <a:lnSpc>
                <a:spcPct val="120000"/>
              </a:lnSpc>
              <a:buNone/>
              <a:tabLst>
                <a:tab algn="l" pos="0"/>
              </a:tabLst>
            </a:pPr>
            <a:r>
              <a:rPr b="1" lang="it-IT" sz="2000" spc="-1" strike="noStrike">
                <a:solidFill>
                  <a:schemeClr val="dk1"/>
                </a:solidFill>
                <a:latin typeface="Aptos"/>
              </a:rPr>
              <a:t>Profilo sociale e funzionale</a:t>
            </a:r>
            <a:r>
              <a:rPr b="0" lang="it-IT" sz="2000" spc="-1" strike="noStrike">
                <a:solidFill>
                  <a:schemeClr val="dk1"/>
                </a:solidFill>
                <a:latin typeface="Aptos"/>
              </a:rPr>
              <a:t>:</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Marina vive sola, si mobilizza con ausilio di deambulatore entro e fuori le mura domestiche</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la signora non è nota ai servizi territoriali socio-sanitari</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attualmente la figlia caregiver è assente per ferie e  i familiari esprimono la volontà di riportare a casa la signora, ma chiedono un supporto per la gestione domiciliare</a:t>
            </a:r>
            <a:endParaRPr b="0" lang="it-IT" sz="2000" spc="-1" strike="noStrike">
              <a:solidFill>
                <a:srgbClr val="000000"/>
              </a:solidFill>
              <a:latin typeface="Arial"/>
            </a:endParaRPr>
          </a:p>
          <a:p>
            <a:pPr indent="0" defTabSz="914400">
              <a:lnSpc>
                <a:spcPct val="100000"/>
              </a:lnSpc>
              <a:buNone/>
              <a:tabLst>
                <a:tab algn="l" pos="0"/>
              </a:tabLst>
            </a:pPr>
            <a:endParaRPr b="0" lang="it-IT" sz="2000" spc="-1" strike="noStrike">
              <a:solidFill>
                <a:srgbClr val="000000"/>
              </a:solidFill>
              <a:latin typeface="Arial"/>
            </a:endParaRPr>
          </a:p>
          <a:p>
            <a:pPr indent="0" defTabSz="914400">
              <a:lnSpc>
                <a:spcPct val="100000"/>
              </a:lnSpc>
              <a:buNone/>
              <a:tabLst>
                <a:tab algn="l" pos="0"/>
              </a:tabLst>
            </a:pPr>
            <a:r>
              <a:rPr b="1" lang="it-IT" sz="2000" spc="-1" strike="noStrike">
                <a:solidFill>
                  <a:schemeClr val="dk1"/>
                </a:solidFill>
                <a:latin typeface="Aptos"/>
              </a:rPr>
              <a:t>Processazione della segnalazione</a:t>
            </a:r>
            <a:r>
              <a:rPr b="0" lang="it-IT" sz="2000" spc="-1" strike="noStrike">
                <a:solidFill>
                  <a:schemeClr val="dk1"/>
                </a:solidFill>
                <a:latin typeface="Aptos"/>
              </a:rPr>
              <a:t>:</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esecuzione di </a:t>
            </a:r>
            <a:r>
              <a:rPr b="1" lang="it-IT" sz="2000" spc="-1" strike="noStrike">
                <a:solidFill>
                  <a:schemeClr val="dk1"/>
                </a:solidFill>
                <a:latin typeface="Aptos"/>
              </a:rPr>
              <a:t>UVMS</a:t>
            </a:r>
            <a:r>
              <a:rPr b="0" lang="it-IT" sz="2000" spc="-1" strike="noStrike">
                <a:solidFill>
                  <a:schemeClr val="dk1"/>
                </a:solidFill>
                <a:latin typeface="Aptos"/>
              </a:rPr>
              <a:t> per attivazione di ASSDI</a:t>
            </a:r>
            <a:endParaRPr b="0" lang="it-IT" sz="2000" spc="-1" strike="noStrike">
              <a:solidFill>
                <a:srgbClr val="000000"/>
              </a:solidFill>
              <a:latin typeface="Arial"/>
            </a:endParaRPr>
          </a:p>
          <a:p>
            <a:pPr marL="432000" indent="-228600" defTabSz="914400">
              <a:lnSpc>
                <a:spcPct val="120000"/>
              </a:lnSpc>
              <a:buClr>
                <a:srgbClr val="000000"/>
              </a:buClr>
              <a:buFont typeface="Wingdings" charset="2"/>
              <a:buChar char=""/>
              <a:tabLst>
                <a:tab algn="l" pos="0"/>
              </a:tabLst>
            </a:pPr>
            <a:r>
              <a:rPr b="0" lang="it-IT" sz="2000" spc="-1" strike="noStrike">
                <a:solidFill>
                  <a:schemeClr val="dk1"/>
                </a:solidFill>
                <a:latin typeface="Aptos"/>
              </a:rPr>
              <a:t>prescrizione di carrozzina con modalità FAST.</a:t>
            </a:r>
            <a:endParaRPr b="0" lang="it-IT" sz="2000" spc="-1" strike="noStrike">
              <a:solidFill>
                <a:srgbClr val="000000"/>
              </a:solidFill>
              <a:latin typeface="Arial"/>
            </a:endParaRPr>
          </a:p>
          <a:p>
            <a:pPr indent="0" defTabSz="914400">
              <a:lnSpc>
                <a:spcPct val="120000"/>
              </a:lnSpc>
              <a:buNone/>
              <a:tabLst>
                <a:tab algn="l" pos="0"/>
              </a:tabLst>
            </a:pPr>
            <a:endParaRPr b="0" lang="it-IT" sz="2000" spc="-1" strike="noStrike">
              <a:solidFill>
                <a:srgbClr val="000000"/>
              </a:solidFill>
              <a:latin typeface="Arial"/>
            </a:endParaRPr>
          </a:p>
          <a:p>
            <a:pPr indent="0" defTabSz="914400">
              <a:lnSpc>
                <a:spcPct val="120000"/>
              </a:lnSpc>
              <a:buNone/>
              <a:tabLst>
                <a:tab algn="l" pos="0"/>
              </a:tabLst>
            </a:pPr>
            <a:r>
              <a:rPr b="1" lang="it-IT" sz="2000" spc="-1" strike="noStrike">
                <a:solidFill>
                  <a:schemeClr val="dk1"/>
                </a:solidFill>
                <a:latin typeface="Aptos"/>
              </a:rPr>
              <a:t>Esito</a:t>
            </a:r>
            <a:r>
              <a:rPr b="0" lang="it-IT" sz="2000" spc="-1" strike="noStrike">
                <a:solidFill>
                  <a:schemeClr val="dk1"/>
                </a:solidFill>
                <a:latin typeface="Aptos"/>
              </a:rPr>
              <a:t>: dimessa al domicilio con diagnosi: «Frattura branca ileo-ischio-pubica destra». Indicato riposo a letto per 20 giorni (consentiti passaggi letto-bagno-poltrona).</a:t>
            </a:r>
            <a:endParaRPr b="0" lang="it-IT" sz="2000" spc="-1" strike="noStrike">
              <a:solidFill>
                <a:srgbClr val="000000"/>
              </a:solidFill>
              <a:latin typeface="Arial"/>
            </a:endParaRPr>
          </a:p>
        </p:txBody>
      </p:sp>
      <p:pic>
        <p:nvPicPr>
          <p:cNvPr id="132" name="Immagine 4" descr=""/>
          <p:cNvPicPr/>
          <p:nvPr/>
        </p:nvPicPr>
        <p:blipFill>
          <a:blip r:embed="rId1"/>
          <a:stretch/>
        </p:blipFill>
        <p:spPr>
          <a:xfrm>
            <a:off x="9691560" y="230040"/>
            <a:ext cx="2394720" cy="1199880"/>
          </a:xfrm>
          <a:prstGeom prst="rect">
            <a:avLst/>
          </a:prstGeom>
          <a:ln w="0">
            <a:noFill/>
          </a:ln>
        </p:spPr>
      </p:pic>
      <p:pic>
        <p:nvPicPr>
          <p:cNvPr id="133" name="Immagine 5" descr="Immagine che contiene testo, aria aperta, Edificio commerciale, cielo&#10;&#10;Descrizione generata automaticamente"/>
          <p:cNvPicPr/>
          <p:nvPr/>
        </p:nvPicPr>
        <p:blipFill>
          <a:blip r:embed="rId2"/>
          <a:stretch/>
        </p:blipFill>
        <p:spPr>
          <a:xfrm>
            <a:off x="137160" y="54000"/>
            <a:ext cx="2317680" cy="1541880"/>
          </a:xfrm>
          <a:prstGeom prst="rect">
            <a:avLst/>
          </a:prstGeom>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4" name="Immagine 4" descr=""/>
          <p:cNvPicPr/>
          <p:nvPr/>
        </p:nvPicPr>
        <p:blipFill>
          <a:blip r:embed="rId1"/>
          <a:stretch/>
        </p:blipFill>
        <p:spPr>
          <a:xfrm>
            <a:off x="9691560" y="230040"/>
            <a:ext cx="2394720" cy="1199880"/>
          </a:xfrm>
          <a:prstGeom prst="rect">
            <a:avLst/>
          </a:prstGeom>
          <a:ln w="0">
            <a:noFill/>
          </a:ln>
        </p:spPr>
      </p:pic>
      <p:pic>
        <p:nvPicPr>
          <p:cNvPr id="135" name="Immagine 5" descr="Immagine che contiene testo, aria aperta, Edificio commerciale, cielo&#10;&#10;Descrizione generata automaticamente"/>
          <p:cNvPicPr/>
          <p:nvPr/>
        </p:nvPicPr>
        <p:blipFill>
          <a:blip r:embed="rId2"/>
          <a:stretch/>
        </p:blipFill>
        <p:spPr>
          <a:xfrm>
            <a:off x="137160" y="54000"/>
            <a:ext cx="2317680" cy="1541880"/>
          </a:xfrm>
          <a:prstGeom prst="rect">
            <a:avLst/>
          </a:prstGeom>
          <a:ln w="0">
            <a:noFill/>
          </a:ln>
        </p:spPr>
      </p:pic>
      <p:sp>
        <p:nvSpPr>
          <p:cNvPr id="136" name="Rettangolo 3"/>
          <p:cNvSpPr/>
          <p:nvPr/>
        </p:nvSpPr>
        <p:spPr>
          <a:xfrm>
            <a:off x="1743840" y="2967480"/>
            <a:ext cx="8841240" cy="2311200"/>
          </a:xfrm>
          <a:prstGeom prst="rect">
            <a:avLst/>
          </a:prstGeom>
          <a:noFill/>
          <a:ln w="0">
            <a:noFill/>
          </a:ln>
        </p:spPr>
        <p:style>
          <a:lnRef idx="0"/>
          <a:fillRef idx="0"/>
          <a:effectRef idx="0"/>
          <a:fontRef idx="minor"/>
        </p:style>
        <p:txBody>
          <a:bodyPr lIns="90000" rIns="90000" tIns="45000" bIns="45000" anchor="t">
            <a:spAutoFit/>
          </a:bodyPr>
          <a:p>
            <a:pPr algn="ctr" defTabSz="914400">
              <a:lnSpc>
                <a:spcPct val="90000"/>
              </a:lnSpc>
            </a:pPr>
            <a:r>
              <a:rPr b="1" lang="it-IT" sz="5400" spc="-1" strike="noStrike">
                <a:solidFill>
                  <a:srgbClr val="ff9933"/>
                </a:solidFill>
                <a:latin typeface="Leelawadee"/>
              </a:rPr>
              <a:t>Grazie a tutti</a:t>
            </a:r>
            <a:endParaRPr b="0" lang="it-IT" sz="5400" spc="-1" strike="noStrike">
              <a:solidFill>
                <a:srgbClr val="000000"/>
              </a:solidFill>
              <a:latin typeface="Arial"/>
            </a:endParaRPr>
          </a:p>
          <a:p>
            <a:pPr algn="ctr" defTabSz="914400">
              <a:lnSpc>
                <a:spcPct val="90000"/>
              </a:lnSpc>
            </a:pPr>
            <a:r>
              <a:rPr b="1" lang="it-IT" sz="5400" spc="-1" strike="noStrike">
                <a:solidFill>
                  <a:srgbClr val="ff9933"/>
                </a:solidFill>
                <a:latin typeface="Leelawadee"/>
              </a:rPr>
              <a:t>per la vostra attenzione</a:t>
            </a:r>
            <a:endParaRPr b="0" lang="it-IT" sz="5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PlaceHolder 1"/>
          <p:cNvSpPr>
            <a:spLocks noGrp="1"/>
          </p:cNvSpPr>
          <p:nvPr>
            <p:ph type="title"/>
          </p:nvPr>
        </p:nvSpPr>
        <p:spPr>
          <a:xfrm>
            <a:off x="2762640" y="235800"/>
            <a:ext cx="6688800" cy="1341720"/>
          </a:xfrm>
          <a:prstGeom prst="rect">
            <a:avLst/>
          </a:prstGeom>
          <a:noFill/>
          <a:ln w="0">
            <a:noFill/>
          </a:ln>
        </p:spPr>
        <p:txBody>
          <a:bodyPr lIns="91440" rIns="91440" tIns="45720" bIns="45720" anchor="ctr">
            <a:normAutofit/>
          </a:bodyPr>
          <a:p>
            <a:pPr indent="0" algn="ctr" defTabSz="914400">
              <a:lnSpc>
                <a:spcPct val="90000"/>
              </a:lnSpc>
              <a:buNone/>
              <a:tabLst>
                <a:tab algn="l" pos="0"/>
              </a:tabLst>
            </a:pPr>
            <a:r>
              <a:rPr b="1" lang="it-IT" sz="2800" spc="-1" strike="noStrike">
                <a:solidFill>
                  <a:schemeClr val="accent6">
                    <a:lumMod val="75000"/>
                  </a:schemeClr>
                </a:solidFill>
                <a:latin typeface="Leelawadee"/>
              </a:rPr>
              <a:t>Come nasce l’Infermiere di Continuità (IdC)</a:t>
            </a:r>
            <a:endParaRPr b="0" lang="it-IT" sz="2800" spc="-1" strike="noStrike">
              <a:solidFill>
                <a:srgbClr val="000000"/>
              </a:solidFill>
              <a:latin typeface="Arial"/>
            </a:endParaRPr>
          </a:p>
        </p:txBody>
      </p:sp>
      <p:grpSp>
        <p:nvGrpSpPr>
          <p:cNvPr id="63" name="Diagram1"/>
          <p:cNvGrpSpPr/>
          <p:nvPr/>
        </p:nvGrpSpPr>
        <p:grpSpPr>
          <a:xfrm>
            <a:off x="900360" y="1770120"/>
            <a:ext cx="10512720" cy="4349520"/>
            <a:chOff x="900360" y="1770120"/>
            <a:chExt cx="10512720" cy="4349520"/>
          </a:xfrm>
        </p:grpSpPr>
        <p:sp>
          <p:nvSpPr>
            <p:cNvPr id="64" name=""/>
            <p:cNvSpPr/>
            <p:nvPr/>
          </p:nvSpPr>
          <p:spPr>
            <a:xfrm>
              <a:off x="900360" y="1770120"/>
              <a:ext cx="10511640" cy="4349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it-IT" sz="1800" spc="-1" strike="noStrike">
                <a:solidFill>
                  <a:srgbClr val="000000"/>
                </a:solidFill>
                <a:latin typeface="Arial"/>
              </a:endParaRPr>
            </a:p>
          </p:txBody>
        </p:sp>
        <p:sp>
          <p:nvSpPr>
            <p:cNvPr id="65" name=""/>
            <p:cNvSpPr/>
            <p:nvPr/>
          </p:nvSpPr>
          <p:spPr>
            <a:xfrm>
              <a:off x="900360" y="5045040"/>
              <a:ext cx="10512000" cy="1073880"/>
            </a:xfrm>
            <a:prstGeom prst="rect">
              <a:avLst/>
            </a:prstGeom>
            <a:solidFill>
              <a:schemeClr val="accent2">
                <a:hueOff val="0"/>
                <a:satOff val="0"/>
                <a:lumOff val="0"/>
                <a:alphaOff val="0"/>
              </a:schemeClr>
            </a:solidFill>
            <a:ln>
              <a:solidFill>
                <a:srgbClr val="ffffff"/>
              </a:solidFill>
            </a:ln>
          </p:spPr>
          <p:style>
            <a:lnRef idx="2"/>
            <a:fillRef idx="0"/>
            <a:effectRef idx="0"/>
            <a:fontRef idx="minor"/>
          </p:style>
          <p:txBody>
            <a:bodyPr numCol="1" spcCol="1440" lIns="149400" rIns="149400" tIns="149400" bIns="644040" anchor="ctr">
              <a:noAutofit/>
            </a:bodyPr>
            <a:p>
              <a:pPr algn="ctr" defTabSz="933480">
                <a:lnSpc>
                  <a:spcPct val="90000"/>
                </a:lnSpc>
                <a:spcAft>
                  <a:spcPts val="734"/>
                </a:spcAft>
              </a:pPr>
              <a:r>
                <a:rPr b="0" lang="it-IT" sz="2100" spc="-1" strike="noStrike">
                  <a:solidFill>
                    <a:schemeClr val="lt1"/>
                  </a:solidFill>
                  <a:latin typeface="Aptos"/>
                </a:rPr>
                <a:t>2018 Pronto Soccorso Ospedale Maggiore</a:t>
              </a:r>
              <a:endParaRPr b="0" lang="it-IT" sz="2100" spc="-1" strike="noStrike">
                <a:solidFill>
                  <a:srgbClr val="000000"/>
                </a:solidFill>
                <a:latin typeface="Arial"/>
              </a:endParaRPr>
            </a:p>
          </p:txBody>
        </p:sp>
        <p:sp>
          <p:nvSpPr>
            <p:cNvPr id="66" name=""/>
            <p:cNvSpPr/>
            <p:nvPr/>
          </p:nvSpPr>
          <p:spPr>
            <a:xfrm>
              <a:off x="909000" y="5625720"/>
              <a:ext cx="9547200" cy="493920"/>
            </a:xfrm>
            <a:prstGeom prst="rect">
              <a:avLst/>
            </a:prstGeom>
            <a:solidFill>
              <a:schemeClr val="accent2">
                <a:tint val="40000"/>
                <a:alpha val="90000"/>
                <a:hueOff val="0"/>
                <a:satOff val="0"/>
                <a:lumOff val="0"/>
                <a:alphaOff val="0"/>
              </a:schemeClr>
            </a:solidFill>
            <a:ln>
              <a:solidFill>
                <a:srgbClr val="f6d5cd">
                  <a:alpha val="90000"/>
                </a:srgbClr>
              </a:solidFill>
            </a:ln>
          </p:spPr>
          <p:style>
            <a:lnRef idx="2"/>
            <a:fillRef idx="0"/>
            <a:effectRef idx="0"/>
            <a:fontRef idx="minor"/>
          </p:style>
          <p:txBody>
            <a:bodyPr numCol="1" spcCol="1440" lIns="99720" rIns="99720" tIns="17640" bIns="17640" anchor="ctr">
              <a:noAutofit/>
            </a:bodyPr>
            <a:p>
              <a:pPr algn="ctr" defTabSz="622440">
                <a:lnSpc>
                  <a:spcPct val="90000"/>
                </a:lnSpc>
                <a:spcAft>
                  <a:spcPts val="490"/>
                </a:spcAft>
              </a:pPr>
              <a:r>
                <a:rPr b="0" lang="it-IT" sz="1400" spc="-1" strike="noStrike">
                  <a:solidFill>
                    <a:srgbClr val="000000"/>
                  </a:solidFill>
                  <a:latin typeface="Aptos"/>
                </a:rPr>
                <a:t>Coinvolgimento IdC nella presa in carico dei pazienti fragili in PS/OBI  e costituzione                                                                                           TCI per  accesso ai Letti Tecnici di Cure Intermedie (LTCI)  </a:t>
              </a:r>
              <a:endParaRPr b="0" lang="it-IT" sz="1400" spc="-1" strike="noStrike">
                <a:solidFill>
                  <a:srgbClr val="000000"/>
                </a:solidFill>
                <a:latin typeface="Arial"/>
              </a:endParaRPr>
            </a:p>
          </p:txBody>
        </p:sp>
        <p:sp>
          <p:nvSpPr>
            <p:cNvPr id="67" name=""/>
            <p:cNvSpPr/>
            <p:nvPr/>
          </p:nvSpPr>
          <p:spPr>
            <a:xfrm>
              <a:off x="10450800" y="5625720"/>
              <a:ext cx="476640" cy="493920"/>
            </a:xfrm>
            <a:prstGeom prst="rect">
              <a:avLst/>
            </a:prstGeom>
            <a:solidFill>
              <a:schemeClr val="accent2">
                <a:tint val="40000"/>
                <a:alpha val="90000"/>
                <a:hueOff val="1122454"/>
                <a:satOff val="-10372"/>
                <a:lumOff val="-1169"/>
                <a:alphaOff val="0"/>
              </a:schemeClr>
            </a:solidFill>
            <a:ln>
              <a:solidFill>
                <a:srgbClr val="f2dfcb">
                  <a:alpha val="90000"/>
                </a:srgbClr>
              </a:solidFill>
            </a:ln>
          </p:spPr>
          <p:style>
            <a:lnRef idx="2"/>
            <a:fillRef idx="0"/>
            <a:effectRef idx="0"/>
            <a:fontRef idx="minor"/>
          </p:style>
          <p:txBody>
            <a:bodyPr numCol="1" spcCol="1440" lIns="220320" rIns="220320" tIns="39240" bIns="39240" anchor="ctr">
              <a:noAutofit/>
            </a:bodyPr>
            <a:p>
              <a:pPr algn="ctr" defTabSz="1378080">
                <a:lnSpc>
                  <a:spcPct val="90000"/>
                </a:lnSpc>
                <a:spcAft>
                  <a:spcPts val="1086"/>
                </a:spcAft>
              </a:pPr>
              <a:endParaRPr b="0" lang="it-IT" sz="3100" spc="-1" strike="noStrike">
                <a:solidFill>
                  <a:srgbClr val="000000"/>
                </a:solidFill>
                <a:latin typeface="Aptos"/>
              </a:endParaRPr>
            </a:p>
          </p:txBody>
        </p:sp>
        <p:sp>
          <p:nvSpPr>
            <p:cNvPr id="68" name=""/>
            <p:cNvSpPr/>
            <p:nvPr/>
          </p:nvSpPr>
          <p:spPr>
            <a:xfrm>
              <a:off x="10930680" y="5603400"/>
              <a:ext cx="476280" cy="493920"/>
            </a:xfrm>
            <a:prstGeom prst="rect">
              <a:avLst/>
            </a:prstGeom>
            <a:solidFill>
              <a:schemeClr val="accent2">
                <a:tint val="40000"/>
                <a:alpha val="90000"/>
                <a:hueOff val="2244908"/>
                <a:satOff val="-20744"/>
                <a:lumOff val="-2338"/>
                <a:alphaOff val="0"/>
              </a:schemeClr>
            </a:solidFill>
            <a:ln>
              <a:solidFill>
                <a:srgbClr val="ede7ca">
                  <a:alpha val="90000"/>
                </a:srgbClr>
              </a:solidFill>
            </a:ln>
          </p:spPr>
          <p:style>
            <a:lnRef idx="2"/>
            <a:fillRef idx="0"/>
            <a:effectRef idx="0"/>
            <a:fontRef idx="minor"/>
          </p:style>
          <p:txBody>
            <a:bodyPr numCol="1" spcCol="1440" lIns="56880" rIns="56880" tIns="10080" bIns="10080" anchor="ctr">
              <a:noAutofit/>
            </a:bodyPr>
            <a:p>
              <a:pPr algn="ctr" defTabSz="355680">
                <a:lnSpc>
                  <a:spcPct val="90000"/>
                </a:lnSpc>
                <a:spcAft>
                  <a:spcPts val="281"/>
                </a:spcAft>
              </a:pPr>
              <a:endParaRPr b="0" lang="it-IT" sz="800" spc="-1" strike="noStrike">
                <a:solidFill>
                  <a:srgbClr val="000000"/>
                </a:solidFill>
                <a:latin typeface="Aptos"/>
              </a:endParaRPr>
            </a:p>
          </p:txBody>
        </p:sp>
        <p:sp>
          <p:nvSpPr>
            <p:cNvPr id="69" name=""/>
            <p:cNvSpPr/>
            <p:nvPr/>
          </p:nvSpPr>
          <p:spPr>
            <a:xfrm rot="10800000">
              <a:off x="901080" y="3407760"/>
              <a:ext cx="10512000" cy="1652400"/>
            </a:xfrm>
            <a:prstGeom prst="upArrowCallout">
              <a:avLst>
                <a:gd name="adj1" fmla="val 25000"/>
                <a:gd name="adj2" fmla="val 25000"/>
                <a:gd name="adj3" fmla="val 25000"/>
                <a:gd name="adj4" fmla="val 64977"/>
              </a:avLst>
            </a:prstGeom>
            <a:solidFill>
              <a:schemeClr val="accent2">
                <a:hueOff val="3221806"/>
                <a:satOff val="-9246"/>
                <a:lumOff val="-14805"/>
                <a:alphaOff val="0"/>
              </a:schemeClr>
            </a:solidFill>
            <a:ln>
              <a:solidFill>
                <a:srgbClr val="ffffff"/>
              </a:solidFill>
            </a:ln>
          </p:spPr>
          <p:style>
            <a:lnRef idx="2"/>
            <a:fillRef idx="0"/>
            <a:effectRef idx="0"/>
            <a:fontRef idx="minor"/>
          </p:style>
          <p:txBody>
            <a:bodyPr numCol="1" spcCol="1440" lIns="149400" rIns="149400" tIns="149400" bIns="149400" anchor="ctr">
              <a:noAutofit/>
            </a:bodyPr>
            <a:p>
              <a:pPr algn="ctr" defTabSz="933480">
                <a:lnSpc>
                  <a:spcPct val="90000"/>
                </a:lnSpc>
                <a:spcAft>
                  <a:spcPts val="734"/>
                </a:spcAft>
              </a:pPr>
              <a:endParaRPr b="0" lang="it-IT" sz="1800" spc="-1" strike="noStrike">
                <a:solidFill>
                  <a:srgbClr val="000000"/>
                </a:solidFill>
                <a:latin typeface="Arial"/>
              </a:endParaRPr>
            </a:p>
          </p:txBody>
        </p:sp>
        <p:sp>
          <p:nvSpPr>
            <p:cNvPr id="70" name=""/>
            <p:cNvSpPr/>
            <p:nvPr/>
          </p:nvSpPr>
          <p:spPr>
            <a:xfrm>
              <a:off x="901800" y="3987720"/>
              <a:ext cx="10009080" cy="493560"/>
            </a:xfrm>
            <a:prstGeom prst="rect">
              <a:avLst/>
            </a:prstGeom>
            <a:solidFill>
              <a:schemeClr val="accent2">
                <a:tint val="40000"/>
                <a:alpha val="90000"/>
                <a:hueOff val="3367362"/>
                <a:satOff val="-31116"/>
                <a:lumOff val="-3508"/>
                <a:alphaOff val="0"/>
              </a:schemeClr>
            </a:solidFill>
            <a:ln>
              <a:solidFill>
                <a:srgbClr val="e3e7ca">
                  <a:alpha val="90000"/>
                </a:srgbClr>
              </a:solidFill>
            </a:ln>
          </p:spPr>
          <p:style>
            <a:lnRef idx="2"/>
            <a:fillRef idx="0"/>
            <a:effectRef idx="0"/>
            <a:fontRef idx="minor"/>
          </p:style>
          <p:txBody>
            <a:bodyPr numCol="1" spcCol="1440" lIns="99720" rIns="99720" tIns="17640" bIns="17640" anchor="ctr">
              <a:noAutofit/>
            </a:bodyPr>
            <a:p>
              <a:pPr algn="ctr" defTabSz="622440">
                <a:lnSpc>
                  <a:spcPct val="90000"/>
                </a:lnSpc>
                <a:spcAft>
                  <a:spcPts val="490"/>
                </a:spcAft>
              </a:pPr>
              <a:r>
                <a:rPr b="0" lang="it-IT" sz="1400" spc="-1" strike="noStrike">
                  <a:solidFill>
                    <a:srgbClr val="000000"/>
                  </a:solidFill>
                  <a:latin typeface="Aptos"/>
                </a:rPr>
                <a:t>L’infermiera di Continuità viene coinvolta nel progetto nella gestione delle dimissioni difficili in degenza ordinaria</a:t>
              </a:r>
              <a:endParaRPr b="0" lang="it-IT" sz="1400" spc="-1" strike="noStrike">
                <a:solidFill>
                  <a:srgbClr val="000000"/>
                </a:solidFill>
                <a:latin typeface="Arial"/>
              </a:endParaRPr>
            </a:p>
          </p:txBody>
        </p:sp>
        <p:sp>
          <p:nvSpPr>
            <p:cNvPr id="71" name=""/>
            <p:cNvSpPr/>
            <p:nvPr/>
          </p:nvSpPr>
          <p:spPr>
            <a:xfrm>
              <a:off x="10911600" y="3987720"/>
              <a:ext cx="499680" cy="493560"/>
            </a:xfrm>
            <a:prstGeom prst="rect">
              <a:avLst/>
            </a:prstGeom>
            <a:solidFill>
              <a:schemeClr val="accent2">
                <a:tint val="40000"/>
                <a:alpha val="90000"/>
                <a:hueOff val="4489816"/>
                <a:satOff val="-41488"/>
                <a:lumOff val="-4677"/>
                <a:alphaOff val="0"/>
              </a:schemeClr>
            </a:solidFill>
            <a:ln>
              <a:solidFill>
                <a:srgbClr val="d7e1ca">
                  <a:alpha val="90000"/>
                </a:srgbClr>
              </a:solidFill>
            </a:ln>
          </p:spPr>
          <p:style>
            <a:lnRef idx="2"/>
            <a:fillRef idx="0"/>
            <a:effectRef idx="0"/>
            <a:fontRef idx="minor"/>
          </p:style>
          <p:txBody>
            <a:bodyPr numCol="1" spcCol="1440" lIns="64080" rIns="64080" tIns="11520" bIns="11520" anchor="ctr">
              <a:noAutofit/>
            </a:bodyPr>
            <a:p>
              <a:pPr algn="ctr" defTabSz="399960">
                <a:lnSpc>
                  <a:spcPct val="90000"/>
                </a:lnSpc>
                <a:spcAft>
                  <a:spcPts val="315"/>
                </a:spcAft>
              </a:pPr>
              <a:endParaRPr b="0" lang="it-IT" sz="900" spc="-1" strike="noStrike">
                <a:solidFill>
                  <a:srgbClr val="000000"/>
                </a:solidFill>
                <a:latin typeface="Aptos"/>
              </a:endParaRPr>
            </a:p>
          </p:txBody>
        </p:sp>
        <p:sp>
          <p:nvSpPr>
            <p:cNvPr id="72" name=""/>
            <p:cNvSpPr/>
            <p:nvPr/>
          </p:nvSpPr>
          <p:spPr>
            <a:xfrm rot="10800000">
              <a:off x="901080" y="1770840"/>
              <a:ext cx="10512000" cy="1652400"/>
            </a:xfrm>
            <a:prstGeom prst="upArrowCallout">
              <a:avLst>
                <a:gd name="adj1" fmla="val 25000"/>
                <a:gd name="adj2" fmla="val 25000"/>
                <a:gd name="adj3" fmla="val 25000"/>
                <a:gd name="adj4" fmla="val 64977"/>
              </a:avLst>
            </a:prstGeom>
            <a:solidFill>
              <a:schemeClr val="accent2">
                <a:hueOff val="6443612"/>
                <a:satOff val="-18493"/>
                <a:lumOff val="-29609"/>
                <a:alphaOff val="0"/>
              </a:schemeClr>
            </a:solidFill>
            <a:ln>
              <a:solidFill>
                <a:srgbClr val="ffffff"/>
              </a:solidFill>
            </a:ln>
          </p:spPr>
          <p:style>
            <a:lnRef idx="2"/>
            <a:fillRef idx="0"/>
            <a:effectRef idx="0"/>
            <a:fontRef idx="minor"/>
          </p:style>
          <p:txBody>
            <a:bodyPr numCol="1" spcCol="1440" lIns="149400" rIns="149400" tIns="149400" bIns="149400" anchor="ctr">
              <a:noAutofit/>
            </a:bodyPr>
            <a:p>
              <a:pPr algn="ctr" defTabSz="933480">
                <a:lnSpc>
                  <a:spcPct val="90000"/>
                </a:lnSpc>
                <a:spcAft>
                  <a:spcPts val="734"/>
                </a:spcAft>
              </a:pPr>
              <a:endParaRPr b="0" lang="it-IT" sz="1800" spc="-1" strike="noStrike">
                <a:solidFill>
                  <a:srgbClr val="000000"/>
                </a:solidFill>
                <a:latin typeface="Arial"/>
              </a:endParaRPr>
            </a:p>
          </p:txBody>
        </p:sp>
        <p:sp>
          <p:nvSpPr>
            <p:cNvPr id="73" name=""/>
            <p:cNvSpPr/>
            <p:nvPr/>
          </p:nvSpPr>
          <p:spPr>
            <a:xfrm>
              <a:off x="901800" y="2351160"/>
              <a:ext cx="10009080" cy="493200"/>
            </a:xfrm>
            <a:prstGeom prst="rect">
              <a:avLst/>
            </a:prstGeom>
            <a:solidFill>
              <a:schemeClr val="accent2">
                <a:tint val="40000"/>
                <a:alpha val="90000"/>
                <a:hueOff val="5612270"/>
                <a:satOff val="-51860"/>
                <a:lumOff val="-5846"/>
                <a:alphaOff val="0"/>
              </a:schemeClr>
            </a:solidFill>
            <a:ln>
              <a:solidFill>
                <a:srgbClr val="cfdacb">
                  <a:alpha val="90000"/>
                </a:srgbClr>
              </a:solidFill>
            </a:ln>
          </p:spPr>
          <p:style>
            <a:lnRef idx="2"/>
            <a:fillRef idx="0"/>
            <a:effectRef idx="0"/>
            <a:fontRef idx="minor"/>
          </p:style>
          <p:txBody>
            <a:bodyPr numCol="1" spcCol="1440" lIns="99720" rIns="99720" tIns="17640" bIns="17640" anchor="ctr">
              <a:noAutofit/>
            </a:bodyPr>
            <a:p>
              <a:pPr algn="ctr" defTabSz="622440">
                <a:lnSpc>
                  <a:spcPct val="90000"/>
                </a:lnSpc>
                <a:spcAft>
                  <a:spcPts val="490"/>
                </a:spcAft>
              </a:pPr>
              <a:r>
                <a:rPr b="0" lang="it-IT" sz="1400" spc="-1" strike="noStrike">
                  <a:solidFill>
                    <a:srgbClr val="000000"/>
                  </a:solidFill>
                  <a:latin typeface="Aptos"/>
                </a:rPr>
                <a:t>La figura dell’IdC viene prevista nella rete per la continuità di cura della AUSL di Bologna dal 2014,per la gestione delle dimissioni difficili segnalate dai reparti di post acuzie degli OPA presenti nel Distretto di Bologna</a:t>
              </a:r>
              <a:endParaRPr b="0" lang="it-IT" sz="1400" spc="-1" strike="noStrike">
                <a:solidFill>
                  <a:srgbClr val="000000"/>
                </a:solidFill>
                <a:latin typeface="Arial"/>
              </a:endParaRPr>
            </a:p>
          </p:txBody>
        </p:sp>
        <p:sp>
          <p:nvSpPr>
            <p:cNvPr id="74" name=""/>
            <p:cNvSpPr/>
            <p:nvPr/>
          </p:nvSpPr>
          <p:spPr>
            <a:xfrm>
              <a:off x="10911600" y="2351160"/>
              <a:ext cx="499680" cy="493200"/>
            </a:xfrm>
            <a:prstGeom prst="rect">
              <a:avLst/>
            </a:prstGeom>
            <a:solidFill>
              <a:schemeClr val="accent2">
                <a:tint val="40000"/>
                <a:alpha val="90000"/>
                <a:hueOff val="6734724"/>
                <a:satOff val="-62232"/>
                <a:lumOff val="-7015"/>
                <a:alphaOff val="0"/>
              </a:schemeClr>
            </a:solidFill>
            <a:ln>
              <a:solidFill>
                <a:srgbClr val="ccd3cd">
                  <a:alpha val="90000"/>
                </a:srgbClr>
              </a:solidFill>
            </a:ln>
          </p:spPr>
          <p:style>
            <a:lnRef idx="2"/>
            <a:fillRef idx="0"/>
            <a:effectRef idx="0"/>
            <a:fontRef idx="minor"/>
          </p:style>
          <p:txBody>
            <a:bodyPr numCol="1" spcCol="1440" lIns="64080" rIns="64080" tIns="11520" bIns="11520" anchor="ctr">
              <a:noAutofit/>
            </a:bodyPr>
            <a:p>
              <a:pPr algn="ctr" defTabSz="399960">
                <a:lnSpc>
                  <a:spcPct val="90000"/>
                </a:lnSpc>
                <a:spcAft>
                  <a:spcPts val="315"/>
                </a:spcAft>
              </a:pPr>
              <a:endParaRPr b="0" lang="it-IT" sz="900" spc="-1" strike="noStrike">
                <a:solidFill>
                  <a:srgbClr val="000000"/>
                </a:solidFill>
                <a:latin typeface="Aptos"/>
              </a:endParaRPr>
            </a:p>
          </p:txBody>
        </p:sp>
      </p:grpSp>
      <p:pic>
        <p:nvPicPr>
          <p:cNvPr id="75" name="Immagine 3" descr="Immagine che contiene testo, Carattere, schermata&#10;&#10;Descrizione generata automaticamente"/>
          <p:cNvPicPr/>
          <p:nvPr/>
        </p:nvPicPr>
        <p:blipFill>
          <a:blip r:embed="rId1"/>
          <a:stretch/>
        </p:blipFill>
        <p:spPr>
          <a:xfrm>
            <a:off x="9598680" y="54000"/>
            <a:ext cx="2396520" cy="1197720"/>
          </a:xfrm>
          <a:prstGeom prst="rect">
            <a:avLst/>
          </a:prstGeom>
          <a:ln w="0">
            <a:noFill/>
          </a:ln>
        </p:spPr>
      </p:pic>
      <p:pic>
        <p:nvPicPr>
          <p:cNvPr id="76" name="Immagine 4" descr="Immagine che contiene testo, aria aperta, Edificio commerciale, cielo&#10;&#10;Descrizione generata automaticamente"/>
          <p:cNvPicPr/>
          <p:nvPr/>
        </p:nvPicPr>
        <p:blipFill>
          <a:blip r:embed="rId2"/>
          <a:stretch/>
        </p:blipFill>
        <p:spPr>
          <a:xfrm>
            <a:off x="137160" y="54000"/>
            <a:ext cx="2317680" cy="1541880"/>
          </a:xfrm>
          <a:prstGeom prst="rect">
            <a:avLst/>
          </a:prstGeom>
          <a:ln w="0">
            <a:noFill/>
          </a:ln>
        </p:spPr>
      </p:pic>
      <p:sp>
        <p:nvSpPr>
          <p:cNvPr id="77" name=""/>
          <p:cNvSpPr/>
          <p:nvPr/>
        </p:nvSpPr>
        <p:spPr>
          <a:xfrm>
            <a:off x="4500000" y="3408120"/>
            <a:ext cx="3519360" cy="6595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it-IT" sz="2100" spc="-1" strike="noStrike">
                <a:solidFill>
                  <a:schemeClr val="lt1"/>
                </a:solidFill>
                <a:latin typeface="Aptos"/>
              </a:rPr>
              <a:t>2017 Ospedale Maggiore</a:t>
            </a:r>
            <a:endParaRPr b="0" lang="it-IT" sz="2100" spc="-1" strike="noStrike">
              <a:solidFill>
                <a:srgbClr val="000000"/>
              </a:solidFill>
              <a:latin typeface="Arial"/>
            </a:endParaRPr>
          </a:p>
        </p:txBody>
      </p:sp>
      <p:sp>
        <p:nvSpPr>
          <p:cNvPr id="78" name=""/>
          <p:cNvSpPr/>
          <p:nvPr/>
        </p:nvSpPr>
        <p:spPr>
          <a:xfrm>
            <a:off x="3643200" y="1939680"/>
            <a:ext cx="4816440" cy="399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it-IT" sz="2100" spc="-1" strike="noStrike">
                <a:solidFill>
                  <a:schemeClr val="lt1"/>
                </a:solidFill>
                <a:latin typeface="Aptos"/>
              </a:rPr>
              <a:t>2014 Ospedale Privato Accreditato</a:t>
            </a:r>
            <a:endParaRPr b="0" lang="it-IT"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PlaceHolder 1"/>
          <p:cNvSpPr>
            <a:spLocks noGrp="1"/>
          </p:cNvSpPr>
          <p:nvPr>
            <p:ph type="title"/>
          </p:nvPr>
        </p:nvSpPr>
        <p:spPr>
          <a:xfrm>
            <a:off x="3579840" y="219600"/>
            <a:ext cx="4687560" cy="1324440"/>
          </a:xfrm>
          <a:prstGeom prst="rect">
            <a:avLst/>
          </a:prstGeom>
          <a:noFill/>
          <a:ln w="0">
            <a:noFill/>
          </a:ln>
        </p:spPr>
        <p:txBody>
          <a:bodyPr lIns="91440" rIns="91440" tIns="45720" bIns="45720" anchor="ctr">
            <a:noAutofit/>
          </a:bodyPr>
          <a:p>
            <a:pPr indent="0" algn="ctr" defTabSz="914400">
              <a:lnSpc>
                <a:spcPct val="90000"/>
              </a:lnSpc>
              <a:buNone/>
              <a:tabLst>
                <a:tab algn="l" pos="0"/>
              </a:tabLst>
            </a:pPr>
            <a:r>
              <a:rPr b="1" lang="it-IT" sz="3600" spc="-1" strike="noStrike">
                <a:solidFill>
                  <a:schemeClr val="accent6">
                    <a:lumMod val="75000"/>
                  </a:schemeClr>
                </a:solidFill>
                <a:latin typeface="Leelawadee"/>
              </a:rPr>
              <a:t>Funzioni dell’IdC</a:t>
            </a:r>
            <a:endParaRPr b="0" lang="it-IT" sz="3600" spc="-1" strike="noStrike">
              <a:solidFill>
                <a:srgbClr val="000000"/>
              </a:solidFill>
              <a:latin typeface="Arial"/>
            </a:endParaRPr>
          </a:p>
        </p:txBody>
      </p:sp>
      <p:graphicFrame>
        <p:nvGraphicFramePr>
          <p:cNvPr id="1" name="Diagram1"/>
          <p:cNvGraphicFramePr/>
          <p:nvPr>
            <p:extLst>
              <p:ext uri="{D42A27DB-BD31-4B8C-83A1-F6EECF244321}">
                <p14:modId xmlns:p14="http://schemas.microsoft.com/office/powerpoint/2010/main" val="3780918245"/>
              </p:ext>
            </p:extLst>
          </p:nvPr>
        </p:nvGraphicFramePr>
        <p:xfrm>
          <a:off x="838080" y="1825560"/>
          <a:ext cx="10514520" cy="43502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80" name="Immagine 4" descr=""/>
          <p:cNvPicPr/>
          <p:nvPr/>
        </p:nvPicPr>
        <p:blipFill>
          <a:blip r:embed="rId6"/>
          <a:stretch/>
        </p:blipFill>
        <p:spPr>
          <a:xfrm>
            <a:off x="9657360" y="221400"/>
            <a:ext cx="2394720" cy="1199880"/>
          </a:xfrm>
          <a:prstGeom prst="rect">
            <a:avLst/>
          </a:prstGeom>
          <a:ln w="0">
            <a:noFill/>
          </a:ln>
        </p:spPr>
      </p:pic>
      <p:pic>
        <p:nvPicPr>
          <p:cNvPr id="81" name="Immagine 5" descr="Immagine che contiene testo, aria aperta, Edificio commerciale, cielo&#10;&#10;Descrizione generata automaticamente"/>
          <p:cNvPicPr/>
          <p:nvPr/>
        </p:nvPicPr>
        <p:blipFill>
          <a:blip r:embed="rId7"/>
          <a:stretch/>
        </p:blipFill>
        <p:spPr>
          <a:xfrm>
            <a:off x="189000" y="149040"/>
            <a:ext cx="2317680" cy="154188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3239280" y="365040"/>
            <a:ext cx="5404680" cy="1324440"/>
          </a:xfrm>
          <a:prstGeom prst="rect">
            <a:avLst/>
          </a:prstGeom>
          <a:noFill/>
          <a:ln w="0">
            <a:noFill/>
          </a:ln>
        </p:spPr>
        <p:txBody>
          <a:bodyPr lIns="91440" rIns="91440" tIns="45720" bIns="45720" anchor="ctr">
            <a:normAutofit fontScale="96666" lnSpcReduction="20000"/>
          </a:bodyPr>
          <a:p>
            <a:pPr indent="0" algn="ctr" defTabSz="914400">
              <a:lnSpc>
                <a:spcPct val="90000"/>
              </a:lnSpc>
              <a:buNone/>
              <a:tabLst>
                <a:tab algn="l" pos="0"/>
              </a:tabLst>
            </a:pPr>
            <a:r>
              <a:rPr b="1" lang="it-IT" sz="3600" spc="-1" strike="noStrike">
                <a:solidFill>
                  <a:schemeClr val="accent6">
                    <a:lumMod val="75000"/>
                  </a:schemeClr>
                </a:solidFill>
                <a:latin typeface="Leelawadee"/>
              </a:rPr>
              <a:t>Competenze dell’IdC</a:t>
            </a:r>
            <a:br>
              <a:rPr sz="3600"/>
            </a:br>
            <a:r>
              <a:rPr b="1" lang="it-IT" sz="3600" spc="-1" strike="noStrike">
                <a:solidFill>
                  <a:schemeClr val="accent6">
                    <a:lumMod val="75000"/>
                  </a:schemeClr>
                </a:solidFill>
                <a:latin typeface="Leelawadee"/>
              </a:rPr>
              <a:t>(clinical competence)</a:t>
            </a:r>
            <a:endParaRPr b="0" lang="it-IT" sz="3600" spc="-1" strike="noStrike">
              <a:solidFill>
                <a:srgbClr val="000000"/>
              </a:solidFill>
              <a:latin typeface="Arial"/>
            </a:endParaRPr>
          </a:p>
        </p:txBody>
      </p:sp>
      <p:graphicFrame>
        <p:nvGraphicFramePr>
          <p:cNvPr id="2" name="Diagram2"/>
          <p:cNvGraphicFramePr/>
          <p:nvPr>
            <p:extLst>
              <p:ext uri="{D42A27DB-BD31-4B8C-83A1-F6EECF244321}">
                <p14:modId xmlns:p14="http://schemas.microsoft.com/office/powerpoint/2010/main" val="2303362832"/>
              </p:ext>
            </p:extLst>
          </p:nvPr>
        </p:nvGraphicFramePr>
        <p:xfrm>
          <a:off x="838080" y="1825560"/>
          <a:ext cx="10514520" cy="4491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83" name="Immagine 4" descr=""/>
          <p:cNvPicPr/>
          <p:nvPr/>
        </p:nvPicPr>
        <p:blipFill>
          <a:blip r:embed="rId6"/>
          <a:stretch/>
        </p:blipFill>
        <p:spPr>
          <a:xfrm>
            <a:off x="9691560" y="230040"/>
            <a:ext cx="2394720" cy="1199880"/>
          </a:xfrm>
          <a:prstGeom prst="rect">
            <a:avLst/>
          </a:prstGeom>
          <a:ln w="0">
            <a:noFill/>
          </a:ln>
        </p:spPr>
      </p:pic>
      <p:pic>
        <p:nvPicPr>
          <p:cNvPr id="84" name="Immagine 5" descr="Immagine che contiene testo, aria aperta, Edificio commerciale, cielo&#10;&#10;Descrizione generata automaticamente"/>
          <p:cNvPicPr/>
          <p:nvPr/>
        </p:nvPicPr>
        <p:blipFill>
          <a:blip r:embed="rId7"/>
          <a:stretch/>
        </p:blipFill>
        <p:spPr>
          <a:xfrm>
            <a:off x="137160" y="54000"/>
            <a:ext cx="2317680" cy="1541880"/>
          </a:xfrm>
          <a:prstGeom prst="rect">
            <a:avLst/>
          </a:prstGeom>
          <a:ln w="0">
            <a:noFill/>
          </a:ln>
        </p:spPr>
      </p:pic>
      <p:pic>
        <p:nvPicPr>
          <p:cNvPr id="85" name="Immagine 10" descr=""/>
          <p:cNvPicPr/>
          <p:nvPr/>
        </p:nvPicPr>
        <p:blipFill>
          <a:blip r:embed="rId8"/>
          <a:stretch/>
        </p:blipFill>
        <p:spPr>
          <a:xfrm>
            <a:off x="4276080" y="2002680"/>
            <a:ext cx="3638880" cy="206784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2654640" y="267840"/>
            <a:ext cx="6663600" cy="132444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1" lang="it-IT" sz="3600" spc="-1" strike="noStrike">
                <a:solidFill>
                  <a:schemeClr val="accent6">
                    <a:lumMod val="75000"/>
                  </a:schemeClr>
                </a:solidFill>
                <a:latin typeface="Leelawadee"/>
              </a:rPr>
              <a:t>Il Team delle Cure Intermedie</a:t>
            </a:r>
            <a:endParaRPr b="0" lang="it-IT" sz="3600" spc="-1" strike="noStrike">
              <a:solidFill>
                <a:srgbClr val="000000"/>
              </a:solidFill>
              <a:latin typeface="Arial"/>
            </a:endParaRPr>
          </a:p>
        </p:txBody>
      </p:sp>
      <p:sp>
        <p:nvSpPr>
          <p:cNvPr id="87" name="PlaceHolder 2"/>
          <p:cNvSpPr>
            <a:spLocks noGrp="1"/>
          </p:cNvSpPr>
          <p:nvPr>
            <p:ph/>
          </p:nvPr>
        </p:nvSpPr>
        <p:spPr>
          <a:xfrm>
            <a:off x="838080" y="1825560"/>
            <a:ext cx="10514520" cy="1899360"/>
          </a:xfrm>
          <a:prstGeom prst="rect">
            <a:avLst/>
          </a:prstGeom>
          <a:noFill/>
          <a:ln w="0">
            <a:noFill/>
          </a:ln>
        </p:spPr>
        <p:txBody>
          <a:bodyPr lIns="91440" rIns="91440" tIns="45720" bIns="45720" anchor="t">
            <a:normAutofit fontScale="93333" lnSpcReduction="10000"/>
          </a:bodyPr>
          <a:p>
            <a:pPr indent="0" defTabSz="914400">
              <a:lnSpc>
                <a:spcPct val="90000"/>
              </a:lnSpc>
              <a:spcBef>
                <a:spcPts val="1001"/>
              </a:spcBef>
              <a:buNone/>
              <a:tabLst>
                <a:tab algn="l" pos="0"/>
              </a:tabLst>
            </a:pPr>
            <a:r>
              <a:rPr b="0" lang="it-IT" sz="2400" spc="-1" strike="noStrike">
                <a:solidFill>
                  <a:schemeClr val="dk1"/>
                </a:solidFill>
                <a:latin typeface="Aptos"/>
              </a:rPr>
              <a:t>Identifica una modalità di lavoro dinamica fortemente centrata sulla gestione multiprofessionale ed interdisciplinare di pazienti multiproblematici (cronici con comorbilità e fragilità socio-sanitaria), intorno ai quali il sistema di offerta riscontra maggiore difficoltà ad integrare gli interventi e ad assicurare appropriatezza organizzativa e continuità assistenziale</a:t>
            </a:r>
            <a:r>
              <a:rPr b="0" lang="it-IT" sz="2800" spc="-1" strike="noStrike">
                <a:solidFill>
                  <a:schemeClr val="dk1"/>
                </a:solidFill>
                <a:latin typeface="Aptos"/>
              </a:rPr>
              <a:t>.</a:t>
            </a:r>
            <a:endParaRPr b="0" lang="it-IT" sz="2800" spc="-1" strike="noStrike">
              <a:solidFill>
                <a:srgbClr val="000000"/>
              </a:solidFill>
              <a:latin typeface="Arial"/>
            </a:endParaRPr>
          </a:p>
        </p:txBody>
      </p:sp>
      <p:sp>
        <p:nvSpPr>
          <p:cNvPr id="88" name="Rettangolo 3"/>
          <p:cNvSpPr/>
          <p:nvPr/>
        </p:nvSpPr>
        <p:spPr>
          <a:xfrm>
            <a:off x="5681520" y="3275280"/>
            <a:ext cx="183600" cy="306720"/>
          </a:xfrm>
          <a:prstGeom prst="rect">
            <a:avLst/>
          </a:prstGeom>
          <a:noFill/>
          <a:ln w="0">
            <a:noFill/>
          </a:ln>
        </p:spPr>
        <p:style>
          <a:lnRef idx="0"/>
          <a:fillRef idx="0"/>
          <a:effectRef idx="0"/>
          <a:fontRef idx="minor"/>
        </p:style>
        <p:txBody>
          <a:bodyPr wrap="none" lIns="90000" rIns="90000" tIns="45000" bIns="45000" anchor="t">
            <a:spAutoFit/>
          </a:bodyPr>
          <a:p>
            <a:pPr defTabSz="914400">
              <a:lnSpc>
                <a:spcPct val="100000"/>
              </a:lnSpc>
            </a:pPr>
            <a:endParaRPr b="0" lang="it-IT" sz="1400" spc="-1" strike="noStrike">
              <a:solidFill>
                <a:schemeClr val="dk1"/>
              </a:solidFill>
              <a:latin typeface="Aptos"/>
            </a:endParaRPr>
          </a:p>
        </p:txBody>
      </p:sp>
      <p:pic>
        <p:nvPicPr>
          <p:cNvPr id="89" name="Immagine 4" descr=""/>
          <p:cNvPicPr/>
          <p:nvPr/>
        </p:nvPicPr>
        <p:blipFill>
          <a:blip r:embed="rId1"/>
          <a:stretch/>
        </p:blipFill>
        <p:spPr>
          <a:xfrm>
            <a:off x="9691560" y="230040"/>
            <a:ext cx="2394720" cy="1199880"/>
          </a:xfrm>
          <a:prstGeom prst="rect">
            <a:avLst/>
          </a:prstGeom>
          <a:ln w="0">
            <a:noFill/>
          </a:ln>
        </p:spPr>
      </p:pic>
      <p:pic>
        <p:nvPicPr>
          <p:cNvPr id="90" name="Immagine 5" descr="Immagine che contiene testo, aria aperta, Edificio commerciale, cielo&#10;&#10;Descrizione generata automaticamente"/>
          <p:cNvPicPr/>
          <p:nvPr/>
        </p:nvPicPr>
        <p:blipFill>
          <a:blip r:embed="rId2"/>
          <a:stretch/>
        </p:blipFill>
        <p:spPr>
          <a:xfrm>
            <a:off x="137160" y="54000"/>
            <a:ext cx="2317680" cy="1541880"/>
          </a:xfrm>
          <a:prstGeom prst="rect">
            <a:avLst/>
          </a:prstGeom>
          <a:ln w="0">
            <a:noFill/>
          </a:ln>
        </p:spPr>
      </p:pic>
      <p:sp>
        <p:nvSpPr>
          <p:cNvPr id="91" name="CasellaDiTesto 9"/>
          <p:cNvSpPr/>
          <p:nvPr/>
        </p:nvSpPr>
        <p:spPr>
          <a:xfrm>
            <a:off x="2862720" y="3888360"/>
            <a:ext cx="5722920" cy="1186920"/>
          </a:xfrm>
          <a:prstGeom prst="rect">
            <a:avLst/>
          </a:prstGeom>
          <a:solidFill>
            <a:srgbClr val="ffffff"/>
          </a:solidFill>
          <a:ln w="57150">
            <a:solidFill>
              <a:srgbClr val="f2aa84"/>
            </a:solidFill>
          </a:ln>
        </p:spPr>
        <p:style>
          <a:lnRef idx="2">
            <a:schemeClr val="accent2"/>
          </a:lnRef>
          <a:fillRef idx="1">
            <a:schemeClr val="lt1"/>
          </a:fillRef>
          <a:effectRef idx="0">
            <a:schemeClr val="accent2"/>
          </a:effectRef>
          <a:fontRef idx="minor"/>
        </p:style>
        <p:txBody>
          <a:bodyPr lIns="90000" rIns="90000" tIns="45000" bIns="45000" anchor="t">
            <a:spAutoFit/>
          </a:bodyPr>
          <a:p>
            <a:pPr marL="216000" indent="-216000" defTabSz="914400">
              <a:lnSpc>
                <a:spcPct val="100000"/>
              </a:lnSpc>
              <a:buClr>
                <a:srgbClr val="000000"/>
              </a:buClr>
              <a:buFont typeface="Arial"/>
              <a:buChar char="•"/>
            </a:pPr>
            <a:r>
              <a:rPr b="0" lang="it-IT" sz="1800" spc="-1" strike="noStrike">
                <a:solidFill>
                  <a:schemeClr val="dk1"/>
                </a:solidFill>
                <a:latin typeface="Aptos"/>
              </a:rPr>
              <a:t>Valutazione multidimensionale e multiprofessionale </a:t>
            </a:r>
            <a:endParaRPr b="0" lang="it-IT" sz="1800" spc="-1" strike="noStrike">
              <a:solidFill>
                <a:srgbClr val="000000"/>
              </a:solidFill>
              <a:latin typeface="Arial"/>
            </a:endParaRPr>
          </a:p>
          <a:p>
            <a:pPr marL="216000" indent="-216000" defTabSz="914400">
              <a:lnSpc>
                <a:spcPct val="100000"/>
              </a:lnSpc>
              <a:buClr>
                <a:srgbClr val="000000"/>
              </a:buClr>
              <a:buFont typeface="Arial"/>
              <a:buChar char="•"/>
            </a:pPr>
            <a:r>
              <a:rPr b="0" lang="it-IT" sz="1800" spc="-1" strike="noStrike">
                <a:solidFill>
                  <a:schemeClr val="dk1"/>
                </a:solidFill>
                <a:latin typeface="Aptos"/>
              </a:rPr>
              <a:t>Interdisciplinarietà </a:t>
            </a:r>
            <a:endParaRPr b="0" lang="it-IT" sz="1800" spc="-1" strike="noStrike">
              <a:solidFill>
                <a:srgbClr val="000000"/>
              </a:solidFill>
              <a:latin typeface="Arial"/>
            </a:endParaRPr>
          </a:p>
          <a:p>
            <a:pPr marL="216000" indent="-216000" defTabSz="914400">
              <a:lnSpc>
                <a:spcPct val="100000"/>
              </a:lnSpc>
              <a:buClr>
                <a:srgbClr val="000000"/>
              </a:buClr>
              <a:buFont typeface="Arial"/>
              <a:buChar char="•"/>
            </a:pPr>
            <a:r>
              <a:rPr b="0" lang="it-IT" sz="1800" spc="-1" strike="noStrike">
                <a:solidFill>
                  <a:schemeClr val="dk1"/>
                </a:solidFill>
                <a:latin typeface="Aptos"/>
              </a:rPr>
              <a:t>Lavoro di rete</a:t>
            </a:r>
            <a:endParaRPr b="0" lang="it-IT" sz="1800" spc="-1" strike="noStrike">
              <a:solidFill>
                <a:srgbClr val="000000"/>
              </a:solidFill>
              <a:latin typeface="Arial"/>
            </a:endParaRPr>
          </a:p>
        </p:txBody>
      </p:sp>
      <p:sp>
        <p:nvSpPr>
          <p:cNvPr id="92" name="CasellaDiTesto 10"/>
          <p:cNvSpPr/>
          <p:nvPr/>
        </p:nvSpPr>
        <p:spPr>
          <a:xfrm>
            <a:off x="2811240" y="5468400"/>
            <a:ext cx="5758920" cy="1186920"/>
          </a:xfrm>
          <a:prstGeom prst="rect">
            <a:avLst/>
          </a:prstGeom>
          <a:solidFill>
            <a:srgbClr val="ffffff"/>
          </a:solidFill>
          <a:ln w="57150">
            <a:solidFill>
              <a:srgbClr val="f2aa84"/>
            </a:solidFill>
          </a:ln>
        </p:spPr>
        <p:style>
          <a:lnRef idx="2">
            <a:schemeClr val="accent2"/>
          </a:lnRef>
          <a:fillRef idx="1">
            <a:schemeClr val="lt1"/>
          </a:fillRef>
          <a:effectRef idx="0">
            <a:schemeClr val="accent2"/>
          </a:effectRef>
          <a:fontRef idx="minor"/>
        </p:style>
        <p:txBody>
          <a:bodyPr lIns="90000" rIns="90000" tIns="45000" bIns="45000" anchor="t">
            <a:spAutoFit/>
          </a:bodyPr>
          <a:p>
            <a:pPr marL="216000" indent="-216000" defTabSz="914400">
              <a:lnSpc>
                <a:spcPct val="100000"/>
              </a:lnSpc>
              <a:buClr>
                <a:srgbClr val="000000"/>
              </a:buClr>
              <a:buFont typeface="Arial"/>
              <a:buChar char="•"/>
            </a:pPr>
            <a:r>
              <a:rPr b="0" lang="it-IT" sz="1800" spc="-1" strike="noStrike">
                <a:solidFill>
                  <a:schemeClr val="dk1"/>
                </a:solidFill>
                <a:latin typeface="Aptos"/>
              </a:rPr>
              <a:t>Medico geriatra</a:t>
            </a:r>
            <a:endParaRPr b="0" lang="it-IT" sz="1800" spc="-1" strike="noStrike">
              <a:solidFill>
                <a:srgbClr val="000000"/>
              </a:solidFill>
              <a:latin typeface="Arial"/>
            </a:endParaRPr>
          </a:p>
          <a:p>
            <a:pPr marL="216000" indent="-216000" defTabSz="914400">
              <a:lnSpc>
                <a:spcPct val="100000"/>
              </a:lnSpc>
              <a:buClr>
                <a:srgbClr val="000000"/>
              </a:buClr>
              <a:buFont typeface="Arial"/>
              <a:buChar char="•"/>
            </a:pPr>
            <a:r>
              <a:rPr b="0" lang="it-IT" sz="1800" spc="-1" strike="noStrike">
                <a:solidFill>
                  <a:schemeClr val="dk1"/>
                </a:solidFill>
                <a:latin typeface="Aptos"/>
              </a:rPr>
              <a:t>Infermiere di Continuità </a:t>
            </a:r>
            <a:endParaRPr b="0" lang="it-IT" sz="1800" spc="-1" strike="noStrike">
              <a:solidFill>
                <a:srgbClr val="000000"/>
              </a:solidFill>
              <a:latin typeface="Arial"/>
            </a:endParaRPr>
          </a:p>
          <a:p>
            <a:pPr marL="216000" indent="-216000" defTabSz="914400">
              <a:lnSpc>
                <a:spcPct val="100000"/>
              </a:lnSpc>
              <a:buClr>
                <a:srgbClr val="000000"/>
              </a:buClr>
              <a:buFont typeface="Arial"/>
              <a:buChar char="•"/>
            </a:pPr>
            <a:r>
              <a:rPr b="0" lang="it-IT" sz="1800" spc="-1" strike="noStrike">
                <a:solidFill>
                  <a:schemeClr val="dk1"/>
                </a:solidFill>
                <a:latin typeface="Aptos"/>
              </a:rPr>
              <a:t>Assistente sociale</a:t>
            </a:r>
            <a:endParaRPr b="0" lang="it-IT" sz="1800" spc="-1" strike="noStrike">
              <a:solidFill>
                <a:srgbClr val="000000"/>
              </a:solidFill>
              <a:latin typeface="Arial"/>
            </a:endParaRPr>
          </a:p>
          <a:p>
            <a:pPr marL="216000" indent="-216000" defTabSz="914400">
              <a:lnSpc>
                <a:spcPct val="100000"/>
              </a:lnSpc>
              <a:buClr>
                <a:srgbClr val="000000"/>
              </a:buClr>
              <a:buFont typeface="Arial"/>
              <a:buChar char="•"/>
            </a:pPr>
            <a:r>
              <a:rPr b="0" lang="it-IT" sz="1800" spc="-1" strike="noStrike">
                <a:solidFill>
                  <a:schemeClr val="dk1"/>
                </a:solidFill>
                <a:latin typeface="Aptos"/>
              </a:rPr>
              <a:t>Fisioterapista di Continuità</a:t>
            </a:r>
            <a:endParaRPr b="0" lang="it-IT" sz="1800" spc="-1" strike="noStrike">
              <a:solidFill>
                <a:srgbClr val="000000"/>
              </a:solidFill>
              <a:latin typeface="Arial"/>
            </a:endParaRPr>
          </a:p>
        </p:txBody>
      </p:sp>
      <p:sp>
        <p:nvSpPr>
          <p:cNvPr id="93" name="Freccia bidirezionale verticale 13"/>
          <p:cNvSpPr/>
          <p:nvPr/>
        </p:nvSpPr>
        <p:spPr>
          <a:xfrm>
            <a:off x="5512320" y="4701240"/>
            <a:ext cx="525240" cy="887400"/>
          </a:xfrm>
          <a:prstGeom prst="upDownArrow">
            <a:avLst>
              <a:gd name="adj1" fmla="val 50000"/>
              <a:gd name="adj2" fmla="val 50000"/>
            </a:avLst>
          </a:prstGeom>
          <a:solidFill>
            <a:schemeClr val="accent2">
              <a:lumMod val="75000"/>
            </a:schemeClr>
          </a:solidFill>
          <a:ln>
            <a:solidFill>
              <a:srgbClr val="c04f15"/>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it-IT" sz="1800" spc="-1" strike="noStrike">
              <a:solidFill>
                <a:schemeClr val="accent2">
                  <a:lumMod val="75000"/>
                </a:schemeClr>
              </a:solidFill>
              <a:latin typeface="Aptos"/>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title"/>
          </p:nvPr>
        </p:nvSpPr>
        <p:spPr>
          <a:xfrm>
            <a:off x="2696760" y="142920"/>
            <a:ext cx="7040520" cy="1324440"/>
          </a:xfrm>
          <a:prstGeom prst="rect">
            <a:avLst/>
          </a:prstGeom>
          <a:noFill/>
          <a:ln w="0">
            <a:noFill/>
          </a:ln>
        </p:spPr>
        <p:txBody>
          <a:bodyPr lIns="91440" rIns="91440" tIns="45720" bIns="45720" anchor="ctr">
            <a:normAutofit fontScale="96666" lnSpcReduction="20000"/>
          </a:bodyPr>
          <a:p>
            <a:pPr indent="0" algn="ctr" defTabSz="914400">
              <a:lnSpc>
                <a:spcPct val="90000"/>
              </a:lnSpc>
              <a:buNone/>
              <a:tabLst>
                <a:tab algn="l" pos="0"/>
              </a:tabLst>
            </a:pPr>
            <a:r>
              <a:rPr b="1" lang="it-IT" sz="3600" spc="-1" strike="noStrike">
                <a:solidFill>
                  <a:schemeClr val="accent6">
                    <a:lumMod val="75000"/>
                  </a:schemeClr>
                </a:solidFill>
                <a:latin typeface="Leelawadee"/>
              </a:rPr>
              <a:t>Organizzazione</a:t>
            </a:r>
            <a:br>
              <a:rPr sz="3600"/>
            </a:br>
            <a:r>
              <a:rPr b="1" lang="it-IT" sz="3600" spc="-1" strike="noStrike">
                <a:solidFill>
                  <a:schemeClr val="accent6">
                    <a:lumMod val="75000"/>
                  </a:schemeClr>
                </a:solidFill>
                <a:latin typeface="Leelawadee"/>
              </a:rPr>
              <a:t>del Team di Cure Intermedie</a:t>
            </a:r>
            <a:endParaRPr b="0" lang="it-IT" sz="3600" spc="-1" strike="noStrike">
              <a:solidFill>
                <a:srgbClr val="000000"/>
              </a:solidFill>
              <a:latin typeface="Arial"/>
            </a:endParaRPr>
          </a:p>
        </p:txBody>
      </p:sp>
      <p:graphicFrame>
        <p:nvGraphicFramePr>
          <p:cNvPr id="3" name="Diagram3"/>
          <p:cNvGraphicFramePr/>
          <p:nvPr>
            <p:extLst>
              <p:ext uri="{D42A27DB-BD31-4B8C-83A1-F6EECF244321}">
                <p14:modId xmlns:p14="http://schemas.microsoft.com/office/powerpoint/2010/main" val="1420582528"/>
              </p:ext>
            </p:extLst>
          </p:nvPr>
        </p:nvGraphicFramePr>
        <p:xfrm>
          <a:off x="838080" y="1825560"/>
          <a:ext cx="10514520" cy="43502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95" name="Immagine 4" descr=""/>
          <p:cNvPicPr/>
          <p:nvPr/>
        </p:nvPicPr>
        <p:blipFill>
          <a:blip r:embed="rId6"/>
          <a:stretch/>
        </p:blipFill>
        <p:spPr>
          <a:xfrm>
            <a:off x="9691560" y="230040"/>
            <a:ext cx="2394720" cy="1199880"/>
          </a:xfrm>
          <a:prstGeom prst="rect">
            <a:avLst/>
          </a:prstGeom>
          <a:ln w="0">
            <a:noFill/>
          </a:ln>
        </p:spPr>
      </p:pic>
      <p:pic>
        <p:nvPicPr>
          <p:cNvPr id="96" name="Immagine 5" descr="Immagine che contiene testo, aria aperta, Edificio commerciale, cielo&#10;&#10;Descrizione generata automaticamente"/>
          <p:cNvPicPr/>
          <p:nvPr/>
        </p:nvPicPr>
        <p:blipFill>
          <a:blip r:embed="rId7"/>
          <a:stretch/>
        </p:blipFill>
        <p:spPr>
          <a:xfrm>
            <a:off x="137160" y="54000"/>
            <a:ext cx="2317680" cy="154188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97" name="Diagram5"/>
          <p:cNvGrpSpPr/>
          <p:nvPr/>
        </p:nvGrpSpPr>
        <p:grpSpPr>
          <a:xfrm>
            <a:off x="838080" y="1825560"/>
            <a:ext cx="10514520" cy="4350240"/>
            <a:chOff x="838080" y="1825560"/>
            <a:chExt cx="10514520" cy="4350240"/>
          </a:xfrm>
        </p:grpSpPr>
        <p:sp>
          <p:nvSpPr>
            <p:cNvPr id="98" name=""/>
            <p:cNvSpPr/>
            <p:nvPr/>
          </p:nvSpPr>
          <p:spPr>
            <a:xfrm>
              <a:off x="838080" y="1825560"/>
              <a:ext cx="10514520" cy="4350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it-IT" sz="1800" spc="-1" strike="noStrike">
                <a:solidFill>
                  <a:srgbClr val="000000"/>
                </a:solidFill>
                <a:latin typeface="Arial"/>
              </a:endParaRPr>
            </a:p>
          </p:txBody>
        </p:sp>
        <p:sp>
          <p:nvSpPr>
            <p:cNvPr id="99" name=""/>
            <p:cNvSpPr/>
            <p:nvPr/>
          </p:nvSpPr>
          <p:spPr>
            <a:xfrm>
              <a:off x="841320" y="3250440"/>
              <a:ext cx="3752640" cy="1500480"/>
            </a:xfrm>
            <a:prstGeom prst="chevron">
              <a:avLst>
                <a:gd name="adj" fmla="val 50000"/>
              </a:avLst>
            </a:prstGeom>
            <a:solidFill>
              <a:schemeClr val="accent2">
                <a:hueOff val="0"/>
                <a:satOff val="0"/>
                <a:lumOff val="0"/>
                <a:alphaOff val="0"/>
              </a:schemeClr>
            </a:solidFill>
            <a:ln>
              <a:solidFill>
                <a:srgbClr val="ffffff"/>
              </a:solidFill>
            </a:ln>
          </p:spPr>
          <p:style>
            <a:lnRef idx="2"/>
            <a:fillRef idx="0"/>
            <a:effectRef idx="0"/>
            <a:fontRef idx="minor"/>
          </p:style>
          <p:txBody>
            <a:bodyPr numCol="1" spcCol="1440" lIns="104040" rIns="34560" tIns="34560" bIns="34560" anchor="ctr">
              <a:noAutofit/>
            </a:bodyPr>
            <a:p>
              <a:pPr algn="ctr" defTabSz="1155600">
                <a:lnSpc>
                  <a:spcPct val="90000"/>
                </a:lnSpc>
                <a:spcAft>
                  <a:spcPts val="910"/>
                </a:spcAft>
              </a:pPr>
              <a:r>
                <a:rPr b="0" lang="it-IT" sz="2600" spc="-1" strike="noStrike">
                  <a:solidFill>
                    <a:schemeClr val="lt1"/>
                  </a:solidFill>
                  <a:latin typeface="Aptos"/>
                </a:rPr>
                <a:t>MEDICO PS  </a:t>
              </a:r>
              <a:endParaRPr b="0" lang="it-IT" sz="2600" spc="-1" strike="noStrike">
                <a:solidFill>
                  <a:srgbClr val="000000"/>
                </a:solidFill>
                <a:latin typeface="Arial"/>
              </a:endParaRPr>
            </a:p>
          </p:txBody>
        </p:sp>
        <p:sp>
          <p:nvSpPr>
            <p:cNvPr id="100" name=""/>
            <p:cNvSpPr/>
            <p:nvPr/>
          </p:nvSpPr>
          <p:spPr>
            <a:xfrm>
              <a:off x="4219200" y="3250440"/>
              <a:ext cx="3752640" cy="1500480"/>
            </a:xfrm>
            <a:prstGeom prst="chevron">
              <a:avLst>
                <a:gd name="adj" fmla="val 50000"/>
              </a:avLst>
            </a:prstGeom>
            <a:solidFill>
              <a:schemeClr val="accent2">
                <a:hueOff val="3221806"/>
                <a:satOff val="-9246"/>
                <a:lumOff val="-14805"/>
                <a:alphaOff val="0"/>
              </a:schemeClr>
            </a:solidFill>
            <a:ln>
              <a:solidFill>
                <a:srgbClr val="ffffff"/>
              </a:solidFill>
            </a:ln>
          </p:spPr>
          <p:style>
            <a:lnRef idx="2"/>
            <a:fillRef idx="0"/>
            <a:effectRef idx="0"/>
            <a:fontRef idx="minor"/>
          </p:style>
          <p:txBody>
            <a:bodyPr numCol="1" spcCol="1440" lIns="104040" rIns="34560" tIns="34560" bIns="34560" anchor="ctr">
              <a:noAutofit/>
            </a:bodyPr>
            <a:p>
              <a:pPr algn="ctr" defTabSz="1155600">
                <a:lnSpc>
                  <a:spcPct val="90000"/>
                </a:lnSpc>
                <a:spcAft>
                  <a:spcPts val="910"/>
                </a:spcAft>
              </a:pPr>
              <a:r>
                <a:rPr b="0" lang="it-IT" sz="2600" spc="-1" strike="noStrike">
                  <a:solidFill>
                    <a:schemeClr val="lt1"/>
                  </a:solidFill>
                  <a:latin typeface="Aptos"/>
                </a:rPr>
                <a:t>PAZIENTE FRAGILE DIMISSIBILE</a:t>
              </a:r>
              <a:endParaRPr b="0" lang="it-IT" sz="2600" spc="-1" strike="noStrike">
                <a:solidFill>
                  <a:srgbClr val="000000"/>
                </a:solidFill>
                <a:latin typeface="Arial"/>
              </a:endParaRPr>
            </a:p>
          </p:txBody>
        </p:sp>
        <p:sp>
          <p:nvSpPr>
            <p:cNvPr id="101" name=""/>
            <p:cNvSpPr/>
            <p:nvPr/>
          </p:nvSpPr>
          <p:spPr>
            <a:xfrm>
              <a:off x="7597080" y="3250440"/>
              <a:ext cx="3752640" cy="1500480"/>
            </a:xfrm>
            <a:prstGeom prst="chevron">
              <a:avLst>
                <a:gd name="adj" fmla="val 50000"/>
              </a:avLst>
            </a:prstGeom>
            <a:solidFill>
              <a:schemeClr val="accent2">
                <a:hueOff val="6443612"/>
                <a:satOff val="-18493"/>
                <a:lumOff val="-29609"/>
                <a:alphaOff val="0"/>
              </a:schemeClr>
            </a:solidFill>
            <a:ln>
              <a:solidFill>
                <a:srgbClr val="ffffff"/>
              </a:solidFill>
            </a:ln>
          </p:spPr>
          <p:style>
            <a:lnRef idx="2"/>
            <a:fillRef idx="0"/>
            <a:effectRef idx="0"/>
            <a:fontRef idx="minor"/>
          </p:style>
          <p:txBody>
            <a:bodyPr numCol="1" spcCol="1440" lIns="104040" rIns="34560" tIns="34560" bIns="34560" anchor="ctr">
              <a:noAutofit/>
            </a:bodyPr>
            <a:p>
              <a:pPr algn="ctr" defTabSz="1155600">
                <a:lnSpc>
                  <a:spcPct val="90000"/>
                </a:lnSpc>
                <a:spcAft>
                  <a:spcPts val="910"/>
                </a:spcAft>
              </a:pPr>
              <a:r>
                <a:rPr b="0" lang="it-IT" sz="2600" spc="-1" strike="noStrike">
                  <a:solidFill>
                    <a:schemeClr val="lt1"/>
                  </a:solidFill>
                  <a:latin typeface="Aptos"/>
                </a:rPr>
                <a:t>INFERMIERE DI CONTINUITà</a:t>
              </a:r>
              <a:endParaRPr b="0" lang="it-IT" sz="2600" spc="-1" strike="noStrike">
                <a:solidFill>
                  <a:srgbClr val="000000"/>
                </a:solidFill>
                <a:latin typeface="Arial"/>
              </a:endParaRPr>
            </a:p>
          </p:txBody>
        </p:sp>
      </p:grpSp>
      <p:pic>
        <p:nvPicPr>
          <p:cNvPr id="102" name="Immagine 3" descr="Immagine che contiene testo, aria aperta, Edificio commerciale, cielo&#10;&#10;Descrizione generata automaticamente"/>
          <p:cNvPicPr/>
          <p:nvPr/>
        </p:nvPicPr>
        <p:blipFill>
          <a:blip r:embed="rId1"/>
          <a:stretch/>
        </p:blipFill>
        <p:spPr>
          <a:xfrm>
            <a:off x="137160" y="54000"/>
            <a:ext cx="2271600" cy="1541880"/>
          </a:xfrm>
          <a:prstGeom prst="rect">
            <a:avLst/>
          </a:prstGeom>
          <a:ln w="0">
            <a:noFill/>
          </a:ln>
        </p:spPr>
      </p:pic>
      <p:sp>
        <p:nvSpPr>
          <p:cNvPr id="103" name="PlaceHolder 1"/>
          <p:cNvSpPr>
            <a:spLocks noGrp="1"/>
          </p:cNvSpPr>
          <p:nvPr>
            <p:ph type="title"/>
          </p:nvPr>
        </p:nvSpPr>
        <p:spPr>
          <a:xfrm>
            <a:off x="2649600" y="365040"/>
            <a:ext cx="8703360" cy="1324440"/>
          </a:xfrm>
          <a:prstGeom prst="rect">
            <a:avLst/>
          </a:prstGeom>
          <a:noFill/>
          <a:ln w="0">
            <a:noFill/>
          </a:ln>
        </p:spPr>
        <p:txBody>
          <a:bodyPr lIns="91440" rIns="91440" tIns="45720" bIns="45720" anchor="ctr">
            <a:normAutofit/>
          </a:bodyPr>
          <a:p>
            <a:pPr indent="0" algn="ctr" defTabSz="914400">
              <a:lnSpc>
                <a:spcPct val="90000"/>
              </a:lnSpc>
              <a:buNone/>
              <a:tabLst>
                <a:tab algn="l" pos="0"/>
              </a:tabLst>
            </a:pPr>
            <a:r>
              <a:rPr b="1" lang="it-IT" sz="3000" spc="-1" strike="noStrike">
                <a:solidFill>
                  <a:schemeClr val="accent6">
                    <a:lumMod val="75000"/>
                  </a:schemeClr>
                </a:solidFill>
                <a:latin typeface="Leelawadee"/>
              </a:rPr>
              <a:t>Mantenimento della domiciliarità</a:t>
            </a:r>
            <a:br>
              <a:rPr sz="3000"/>
            </a:br>
            <a:r>
              <a:rPr b="1" lang="it-IT" sz="3000" spc="-1" strike="noStrike">
                <a:solidFill>
                  <a:schemeClr val="accent6">
                    <a:lumMod val="75000"/>
                  </a:schemeClr>
                </a:solidFill>
                <a:latin typeface="Leelawadee"/>
              </a:rPr>
              <a:t>nei pazienti che accedono in PS</a:t>
            </a:r>
            <a:endParaRPr b="0" lang="it-IT" sz="3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2957040" y="307800"/>
            <a:ext cx="6419160" cy="1322280"/>
          </a:xfrm>
          <a:prstGeom prst="rect">
            <a:avLst/>
          </a:prstGeom>
          <a:noFill/>
          <a:ln w="0">
            <a:noFill/>
          </a:ln>
        </p:spPr>
        <p:txBody>
          <a:bodyPr lIns="91440" rIns="91440" tIns="45720" bIns="45720" anchor="ctr">
            <a:normAutofit/>
          </a:bodyPr>
          <a:p>
            <a:pPr indent="0" algn="ctr" defTabSz="914400">
              <a:lnSpc>
                <a:spcPct val="90000"/>
              </a:lnSpc>
              <a:buNone/>
              <a:tabLst>
                <a:tab algn="l" pos="0"/>
              </a:tabLst>
            </a:pPr>
            <a:r>
              <a:rPr b="1" lang="it-IT" sz="4400" spc="-1" strike="noStrike">
                <a:solidFill>
                  <a:schemeClr val="accent6">
                    <a:lumMod val="75000"/>
                  </a:schemeClr>
                </a:solidFill>
                <a:latin typeface="Leelawadee"/>
              </a:rPr>
              <a:t>Dimissione difficile</a:t>
            </a:r>
            <a:endParaRPr b="0" lang="it-IT" sz="4400" spc="-1" strike="noStrike">
              <a:solidFill>
                <a:srgbClr val="000000"/>
              </a:solidFill>
              <a:latin typeface="Arial"/>
            </a:endParaRPr>
          </a:p>
        </p:txBody>
      </p:sp>
      <p:sp>
        <p:nvSpPr>
          <p:cNvPr id="105" name="PlaceHolder 2"/>
          <p:cNvSpPr>
            <a:spLocks noGrp="1"/>
          </p:cNvSpPr>
          <p:nvPr>
            <p:ph/>
          </p:nvPr>
        </p:nvSpPr>
        <p:spPr>
          <a:xfrm>
            <a:off x="838080" y="2539440"/>
            <a:ext cx="10514520" cy="3795120"/>
          </a:xfrm>
          <a:prstGeom prst="rect">
            <a:avLst/>
          </a:prstGeom>
          <a:noFill/>
          <a:ln w="57240">
            <a:solidFill>
              <a:schemeClr val="accent2">
                <a:lumMod val="75000"/>
              </a:schemeClr>
            </a:solidFill>
            <a:round/>
          </a:ln>
        </p:spPr>
        <p:txBody>
          <a:bodyPr lIns="91440" rIns="91440" tIns="45720" bIns="45720" anchor="t">
            <a:normAutofit/>
          </a:bodyPr>
          <a:p>
            <a:pPr marL="228600" indent="-228600" defTabSz="914400">
              <a:lnSpc>
                <a:spcPct val="90000"/>
              </a:lnSpc>
              <a:spcBef>
                <a:spcPts val="1001"/>
              </a:spcBef>
              <a:buNone/>
              <a:tabLst>
                <a:tab algn="l" pos="0"/>
              </a:tabLst>
            </a:pPr>
            <a:r>
              <a:rPr b="0" lang="it-IT" sz="2800" spc="-1" strike="noStrike">
                <a:solidFill>
                  <a:schemeClr val="dk1"/>
                </a:solidFill>
                <a:latin typeface="Aptos"/>
              </a:rPr>
              <a:t>Quando il  rischio alla dimissione è di norma elevato o in presenza di una o più delle seguenti situazioni (Brass):</a:t>
            </a:r>
            <a:endParaRPr b="0" lang="it-IT" sz="2800" spc="-1" strike="noStrike">
              <a:solidFill>
                <a:srgbClr val="000000"/>
              </a:solidFill>
              <a:latin typeface="Arial"/>
            </a:endParaRPr>
          </a:p>
          <a:p>
            <a:pPr marL="228600" indent="-228600" defTabSz="914400">
              <a:lnSpc>
                <a:spcPct val="90000"/>
              </a:lnSpc>
              <a:spcBef>
                <a:spcPts val="1001"/>
              </a:spcBef>
              <a:buClr>
                <a:srgbClr val="000000"/>
              </a:buClr>
              <a:buFont typeface="Wingdings" charset="2"/>
              <a:buChar char=""/>
              <a:tabLst>
                <a:tab algn="l" pos="0"/>
              </a:tabLst>
            </a:pPr>
            <a:r>
              <a:rPr b="0" lang="it-IT" sz="2800" spc="-1" strike="noStrike">
                <a:solidFill>
                  <a:schemeClr val="dk1"/>
                </a:solidFill>
                <a:latin typeface="Aptos"/>
              </a:rPr>
              <a:t>L’evento modifica lo stato funzionale del paziente preesistente al ricovero</a:t>
            </a:r>
            <a:endParaRPr b="0" lang="it-IT" sz="2800" spc="-1" strike="noStrike">
              <a:solidFill>
                <a:srgbClr val="000000"/>
              </a:solidFill>
              <a:latin typeface="Arial"/>
            </a:endParaRPr>
          </a:p>
          <a:p>
            <a:pPr marL="228600" indent="-228600" defTabSz="914400">
              <a:lnSpc>
                <a:spcPct val="90000"/>
              </a:lnSpc>
              <a:spcBef>
                <a:spcPts val="1001"/>
              </a:spcBef>
              <a:buClr>
                <a:srgbClr val="000000"/>
              </a:buClr>
              <a:buFont typeface="Wingdings" charset="2"/>
              <a:buChar char=""/>
              <a:tabLst>
                <a:tab algn="l" pos="0"/>
              </a:tabLst>
            </a:pPr>
            <a:r>
              <a:rPr b="0" lang="it-IT" sz="2800" spc="-1" strike="noStrike">
                <a:solidFill>
                  <a:schemeClr val="dk1"/>
                </a:solidFill>
                <a:latin typeface="Aptos"/>
              </a:rPr>
              <a:t>La rete socio familiare è assente o se presente, fragile o impreparata alla nuova condizione  del congiunto.</a:t>
            </a:r>
            <a:endParaRPr b="0" lang="it-IT" sz="2800" spc="-1" strike="noStrike">
              <a:solidFill>
                <a:srgbClr val="000000"/>
              </a:solidFill>
              <a:latin typeface="Arial"/>
            </a:endParaRPr>
          </a:p>
          <a:p>
            <a:pPr marL="228600" indent="-228600" defTabSz="914400">
              <a:lnSpc>
                <a:spcPct val="90000"/>
              </a:lnSpc>
              <a:spcBef>
                <a:spcPts val="1001"/>
              </a:spcBef>
              <a:buClr>
                <a:srgbClr val="000000"/>
              </a:buClr>
              <a:buFont typeface="Wingdings" charset="2"/>
              <a:buChar char=""/>
              <a:tabLst>
                <a:tab algn="l" pos="0"/>
              </a:tabLst>
            </a:pPr>
            <a:r>
              <a:rPr b="0" lang="it-IT" sz="2800" spc="-1" strike="noStrike">
                <a:solidFill>
                  <a:schemeClr val="dk1"/>
                </a:solidFill>
                <a:latin typeface="Aptos"/>
              </a:rPr>
              <a:t>Comparsa di nuovi bisogni assistenziali socio-sanitari  </a:t>
            </a:r>
            <a:endParaRPr b="0" lang="it-IT" sz="2800" spc="-1" strike="noStrike">
              <a:solidFill>
                <a:srgbClr val="000000"/>
              </a:solidFill>
              <a:latin typeface="Arial"/>
            </a:endParaRPr>
          </a:p>
          <a:p>
            <a:pPr indent="0" defTabSz="914400">
              <a:lnSpc>
                <a:spcPct val="90000"/>
              </a:lnSpc>
              <a:spcBef>
                <a:spcPts val="1001"/>
              </a:spcBef>
              <a:buNone/>
              <a:tabLst>
                <a:tab algn="l" pos="0"/>
              </a:tabLst>
            </a:pPr>
            <a:endParaRPr b="0" lang="it-IT" sz="2800" spc="-1" strike="noStrike">
              <a:solidFill>
                <a:srgbClr val="000000"/>
              </a:solidFill>
              <a:latin typeface="Arial"/>
            </a:endParaRPr>
          </a:p>
        </p:txBody>
      </p:sp>
      <p:pic>
        <p:nvPicPr>
          <p:cNvPr id="106" name="Immagine 4" descr=""/>
          <p:cNvPicPr/>
          <p:nvPr/>
        </p:nvPicPr>
        <p:blipFill>
          <a:blip r:embed="rId1"/>
          <a:stretch/>
        </p:blipFill>
        <p:spPr>
          <a:xfrm>
            <a:off x="9570960" y="161280"/>
            <a:ext cx="2394720" cy="1199880"/>
          </a:xfrm>
          <a:prstGeom prst="rect">
            <a:avLst/>
          </a:prstGeom>
          <a:ln w="0">
            <a:noFill/>
          </a:ln>
        </p:spPr>
      </p:pic>
      <p:pic>
        <p:nvPicPr>
          <p:cNvPr id="107" name="Immagine 5" descr="Immagine che contiene testo, aria aperta, Edificio commerciale, cielo&#10;&#10;Descrizione generata automaticamente"/>
          <p:cNvPicPr/>
          <p:nvPr/>
        </p:nvPicPr>
        <p:blipFill>
          <a:blip r:embed="rId2"/>
          <a:stretch/>
        </p:blipFill>
        <p:spPr>
          <a:xfrm>
            <a:off x="137160" y="54000"/>
            <a:ext cx="2317680" cy="1541880"/>
          </a:xfrm>
          <a:prstGeom prst="rect">
            <a:avLst/>
          </a:prstGeom>
          <a:ln w="0">
            <a:noFill/>
          </a:ln>
        </p:spPr>
      </p:pic>
      <p:sp>
        <p:nvSpPr>
          <p:cNvPr id="108" name="Freccia in giù 7"/>
          <p:cNvSpPr/>
          <p:nvPr/>
        </p:nvSpPr>
        <p:spPr>
          <a:xfrm>
            <a:off x="5803920" y="1449360"/>
            <a:ext cx="483480" cy="807120"/>
          </a:xfrm>
          <a:prstGeom prst="downArrow">
            <a:avLst>
              <a:gd name="adj1" fmla="val 50000"/>
              <a:gd name="adj2" fmla="val 50000"/>
            </a:avLst>
          </a:prstGeom>
          <a:solidFill>
            <a:srgbClr val="e97132"/>
          </a:solidFill>
          <a:ln>
            <a:solidFill>
              <a:srgbClr val="ac5324"/>
            </a:solidFill>
          </a:ln>
        </p:spPr>
        <p:style>
          <a:lnRef idx="2">
            <a:schemeClr val="accent2">
              <a:shade val="50000"/>
            </a:schemeClr>
          </a:lnRef>
          <a:fillRef idx="1">
            <a:schemeClr val="accent2"/>
          </a:fillRef>
          <a:effectRef idx="0">
            <a:schemeClr val="accent2"/>
          </a:effectRef>
          <a:fontRef idx="minor"/>
        </p:style>
        <p:txBody>
          <a:bodyPr lIns="90000" rIns="90000" tIns="45000" bIns="45000" anchor="ctr">
            <a:noAutofit/>
          </a:bodyPr>
          <a:p>
            <a:pPr algn="ctr" defTabSz="914400">
              <a:lnSpc>
                <a:spcPct val="100000"/>
              </a:lnSpc>
            </a:pPr>
            <a:endParaRPr b="0" lang="it-IT" sz="1800" spc="-1" strike="noStrike">
              <a:solidFill>
                <a:srgbClr val="ffc000"/>
              </a:solidFill>
              <a:latin typeface="Aptos"/>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2607120" y="202680"/>
            <a:ext cx="6974280" cy="1324440"/>
          </a:xfrm>
          <a:prstGeom prst="rect">
            <a:avLst/>
          </a:prstGeom>
          <a:noFill/>
          <a:ln w="0">
            <a:noFill/>
          </a:ln>
        </p:spPr>
        <p:txBody>
          <a:bodyPr lIns="91440" rIns="91440" tIns="45720" bIns="45720" anchor="ctr">
            <a:noAutofit/>
          </a:bodyPr>
          <a:p>
            <a:pPr indent="0" algn="ctr" defTabSz="914400">
              <a:lnSpc>
                <a:spcPct val="90000"/>
              </a:lnSpc>
              <a:buNone/>
              <a:tabLst>
                <a:tab algn="l" pos="0"/>
              </a:tabLst>
            </a:pPr>
            <a:r>
              <a:rPr b="1" lang="it-IT" sz="3000" spc="-1" strike="noStrike">
                <a:solidFill>
                  <a:schemeClr val="accent6">
                    <a:lumMod val="75000"/>
                  </a:schemeClr>
                </a:solidFill>
                <a:latin typeface="Leelawadee"/>
              </a:rPr>
              <a:t>Mantenimento della domiciliarità</a:t>
            </a:r>
            <a:br>
              <a:rPr sz="3000"/>
            </a:br>
            <a:r>
              <a:rPr b="1" lang="it-IT" sz="3000" spc="-1" strike="noStrike">
                <a:solidFill>
                  <a:schemeClr val="accent6">
                    <a:lumMod val="75000"/>
                  </a:schemeClr>
                </a:solidFill>
                <a:latin typeface="Leelawadee"/>
              </a:rPr>
              <a:t>nei pazienti che accedono in PS</a:t>
            </a:r>
            <a:endParaRPr b="0" lang="it-IT" sz="3000" spc="-1" strike="noStrike">
              <a:solidFill>
                <a:srgbClr val="000000"/>
              </a:solidFill>
              <a:latin typeface="Arial"/>
            </a:endParaRPr>
          </a:p>
        </p:txBody>
      </p:sp>
      <p:graphicFrame>
        <p:nvGraphicFramePr>
          <p:cNvPr id="4" name="Diagram4"/>
          <p:cNvGraphicFramePr/>
          <p:nvPr>
            <p:extLst>
              <p:ext uri="{D42A27DB-BD31-4B8C-83A1-F6EECF244321}">
                <p14:modId xmlns:p14="http://schemas.microsoft.com/office/powerpoint/2010/main" val="2392087495"/>
              </p:ext>
            </p:extLst>
          </p:nvPr>
        </p:nvGraphicFramePr>
        <p:xfrm>
          <a:off x="427680" y="1564200"/>
          <a:ext cx="11248200" cy="4977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110" name="Immagine 4" descr=""/>
          <p:cNvPicPr/>
          <p:nvPr/>
        </p:nvPicPr>
        <p:blipFill>
          <a:blip r:embed="rId6"/>
          <a:stretch/>
        </p:blipFill>
        <p:spPr>
          <a:xfrm>
            <a:off x="9691560" y="230040"/>
            <a:ext cx="2394720" cy="1199880"/>
          </a:xfrm>
          <a:prstGeom prst="rect">
            <a:avLst/>
          </a:prstGeom>
          <a:ln w="0">
            <a:noFill/>
          </a:ln>
        </p:spPr>
      </p:pic>
      <p:pic>
        <p:nvPicPr>
          <p:cNvPr id="111" name="Immagine 5" descr="Immagine che contiene testo, aria aperta, Edificio commerciale, cielo&#10;&#10;Descrizione generata automaticamente"/>
          <p:cNvPicPr/>
          <p:nvPr/>
        </p:nvPicPr>
        <p:blipFill>
          <a:blip r:embed="rId7"/>
          <a:stretch/>
        </p:blipFill>
        <p:spPr>
          <a:xfrm>
            <a:off x="137160" y="54000"/>
            <a:ext cx="2317680" cy="154188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0.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1.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3.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5.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6.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7.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8.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9.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itchFamily="0" charset="1"/>
        <a:ea typeface=""/>
        <a:cs typeface=""/>
      </a:majorFont>
      <a:minorFont>
        <a:latin typeface="Aptos"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688</TotalTime>
  <Application>LibreOffice/7.6.5.2$Windows_X86_64 LibreOffice_project/38d5f62f85355c192ef5f1dd47c5c0c0c6d6598b</Application>
  <AppVersion>15.0000</AppVersion>
  <Words>1096</Words>
  <Paragraphs>133</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2024-04-26T19:00:32Z</dcterms:created>
  <dc:creator>sandra colantoni</dc:creator>
  <dc:description/>
  <dc:language>it-IT</dc:language>
  <cp:lastModifiedBy/>
  <dcterms:modified xsi:type="dcterms:W3CDTF">2024-06-12T10:26:35Z</dcterms:modified>
  <cp:revision>162</cp:revision>
  <dc:subject/>
  <dc:title>TITOLO</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2</vt:r8>
  </property>
  <property fmtid="{D5CDD505-2E9C-101B-9397-08002B2CF9AE}" pid="3" name="PresentationFormat">
    <vt:lpwstr>Personalizzato</vt:lpwstr>
  </property>
  <property fmtid="{D5CDD505-2E9C-101B-9397-08002B2CF9AE}" pid="4" name="Slides">
    <vt:r8>16</vt:r8>
  </property>
</Properties>
</file>