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EFE4F-E80C-4204-9585-96416E515A23}" type="datetimeFigureOut">
              <a:rPr lang="it-IT" smtClean="0"/>
              <a:t>14/09/2024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F08C5-B76B-42BE-9F7A-42BB4DB377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07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F08C5-B76B-42BE-9F7A-42BB4DB3774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81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E59A-3377-99BA-00B2-9D05CD682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DC97FA-E184-8B7F-0C78-014A18C04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EDD98C-A5FD-8304-314F-2C132C22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C21F-1813-4780-B789-649DEF6EDE46}" type="datetimeFigureOut">
              <a:rPr lang="it-IT" smtClean="0"/>
              <a:t>14/09/2024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68C402-EAD3-64EA-D6BE-32068F7C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D0C367-4D09-1CC3-933A-893175B6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7B5-4E5B-4C94-B49C-1066C6098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8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1E0749-298C-3C4E-9B34-307E4674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689B96-484B-315E-F65C-012467C6A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41F359-17F7-E05D-6633-933396E9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C21F-1813-4780-B789-649DEF6EDE46}" type="datetimeFigureOut">
              <a:rPr lang="it-IT" smtClean="0"/>
              <a:t>14/09/2024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F03707-BF8D-D5E0-46A3-E54F9F7C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160E28-A445-3802-240D-85BBFB98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7B5-4E5B-4C94-B49C-1066C6098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00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3660106-E933-FD3F-82F6-3FA7EF291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3E4981-04EE-D546-1978-E06B82820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DB5C49-DB57-5E50-5B01-4867FD0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C21F-1813-4780-B789-649DEF6EDE46}" type="datetimeFigureOut">
              <a:rPr lang="it-IT" smtClean="0"/>
              <a:t>14/09/2024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C57CBE-C7E0-4AD9-2713-0A7515B8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4F8435-4BF3-49DC-15AD-27EC52A7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7B5-4E5B-4C94-B49C-1066C6098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22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BD8464-71D6-EF80-E69A-FC382C95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2B57A1-D64B-BA4E-F9D4-3C375E85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E5ABBA-537E-AA67-C946-1B12C550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C21F-1813-4780-B789-649DEF6EDE46}" type="datetimeFigureOut">
              <a:rPr lang="it-IT" smtClean="0"/>
              <a:t>14/09/2024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675F85-14C7-766C-6D28-91B6A017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533518-B610-0C42-EF2C-877A7C19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7B5-4E5B-4C94-B49C-1066C6098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26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774E76-65DF-E31F-12B9-1FB3C4CA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A6B1F5-03BA-C519-0105-980B0EB1E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D96467-0E9F-E25D-F92A-2AADC46C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C21F-1813-4780-B789-649DEF6EDE46}" type="datetimeFigureOut">
              <a:rPr lang="it-IT" smtClean="0"/>
              <a:t>14/09/2024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17960A-C73C-B6FC-A69C-97B8BC9E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D964C3-C3B3-7C1C-98CC-4B76CC54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7B5-4E5B-4C94-B49C-1066C6098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88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458885-ECAE-5F48-08D6-6EB6F28E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CF0C7F-F83A-931D-82F4-BEBA771CC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82D83A-7372-F9BF-0921-92DC9C1CC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58F259-7568-028D-72AD-F2C64AE4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C21F-1813-4780-B789-649DEF6EDE46}" type="datetimeFigureOut">
              <a:rPr lang="it-IT" smtClean="0"/>
              <a:t>14/09/2024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4DDD42-B4FA-26B8-3178-EEBDF002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8CF91D-CCBF-8E52-D7BF-8B28CB92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7B5-4E5B-4C94-B49C-1066C6098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8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BDDFA-D890-ADBE-F6DE-19E795C5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80A67E-6D08-D387-B820-0CD6F0234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5E71FA-5518-73DB-A1E4-4528C6661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2393A62-1B6B-94F3-D112-1ED9C2FE9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E7FCD82-3E45-8C8C-4F84-8FBC346ED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4F52308-FD87-34BD-EE45-1A13939A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C21F-1813-4780-B789-649DEF6EDE46}" type="datetimeFigureOut">
              <a:rPr lang="it-IT" smtClean="0"/>
              <a:t>14/09/2024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D59A74A-693D-6864-00BF-BD4A0627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05060C0-C616-3EC5-376B-B24D3ECA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7B5-4E5B-4C94-B49C-1066C6098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51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BDADAE-7B41-FCF7-F27F-39697AEC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29E1202-D088-185E-6138-20B272A7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C21F-1813-4780-B789-649DEF6EDE46}" type="datetimeFigureOut">
              <a:rPr lang="it-IT" smtClean="0"/>
              <a:t>14/09/2024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73F0FB-B9ED-3189-C589-41536AE0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6EEC32-34EA-9AF8-B24C-188CD02B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7B5-4E5B-4C94-B49C-1066C6098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02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62B569C-54BB-4525-4ABC-FA73892A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C21F-1813-4780-B789-649DEF6EDE46}" type="datetimeFigureOut">
              <a:rPr lang="it-IT" smtClean="0"/>
              <a:t>14/09/2024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2D10CDA-3CEE-229F-3064-F2EA02F3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D6146D-F93B-206F-607A-88C7245C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7B5-4E5B-4C94-B49C-1066C6098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43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499955-4EB7-FE4B-CA09-F09753E3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E8491F-9D28-7242-B8A8-73BACCA32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32A8546-FEBC-4BB8-DC87-BC2F89F40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FC1540-034B-B0B1-9FE6-4F02F8FD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C21F-1813-4780-B789-649DEF6EDE46}" type="datetimeFigureOut">
              <a:rPr lang="it-IT" smtClean="0"/>
              <a:t>14/09/2024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709339-3DA7-F145-B27C-4D4E3FD4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1A7C21-D0D5-5AB7-30C0-D5393836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7B5-4E5B-4C94-B49C-1066C6098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10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FDF8BF-E342-C297-1A15-F7C62A2E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21BCBD2-DA2D-3DA6-47EA-9935B4B44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0DA603-937A-CECA-633A-0C25CB8AB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2044A3-C50A-81E7-4344-89CDB3D7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C21F-1813-4780-B789-649DEF6EDE46}" type="datetimeFigureOut">
              <a:rPr lang="it-IT" smtClean="0"/>
              <a:t>14/09/2024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1F8823-D767-609D-3960-309A00CC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8A111F-A5C0-243A-78D1-7407AC53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7B5-4E5B-4C94-B49C-1066C6098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2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B65248-6D0B-58A7-62EA-64E2DF90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CF9A33-2A3E-15B0-8310-C9B222EB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083638-D03D-331A-CB17-2FE6F0DDD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4C21F-1813-4780-B789-649DEF6EDE46}" type="datetimeFigureOut">
              <a:rPr lang="it-IT" smtClean="0"/>
              <a:t>14/09/2024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E0C878-D672-6BD6-7CFD-B56CDD33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F57AF1-37AB-58AA-1454-CA1B20BE2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CB7B5-4E5B-4C94-B49C-1066C6098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35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C91F6F8-863F-6B26-FF41-692E8F3F0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28" y="246361"/>
            <a:ext cx="11749691" cy="628506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DD3F1E3-6F53-F935-2F4D-5F5FF2FD0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4FCD606-C360-B6DE-FF0A-030471149F15}"/>
              </a:ext>
            </a:extLst>
          </p:cNvPr>
          <p:cNvSpPr txBox="1"/>
          <p:nvPr/>
        </p:nvSpPr>
        <p:spPr>
          <a:xfrm>
            <a:off x="8836090" y="6008914"/>
            <a:ext cx="289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Orazio Cassiani</a:t>
            </a:r>
          </a:p>
        </p:txBody>
      </p:sp>
    </p:spTree>
    <p:extLst>
      <p:ext uri="{BB962C8B-B14F-4D97-AF65-F5344CB8AC3E}">
        <p14:creationId xmlns:p14="http://schemas.microsoft.com/office/powerpoint/2010/main" val="43883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13D4F8-AAC8-E4C2-9A25-FD5B3DB7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DE1CBC4-E7B3-D8D4-C95C-3A19BC4C0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5997"/>
            <a:ext cx="12191999" cy="63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BFD2DC-FDE3-F381-F409-6A2E9BBD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9176869-4033-989E-8586-58015D2CF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2846"/>
            <a:ext cx="12192000" cy="62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9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F4515B-579E-F739-0156-1DF7E36EE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564E6BF-83AC-932B-3B6E-B53A63F9C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43054"/>
            <a:ext cx="12192000" cy="63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7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1BCB94-5DDD-0BF3-8F3B-FF3F955C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6686FB7-84DA-AFF6-B4C5-6ED76F5F9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551" y="335615"/>
            <a:ext cx="12223101" cy="61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8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FE56FA-9246-0962-44C6-58F5C485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10EFBC8-0526-8803-F172-785EAC7C7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12219451" cy="612775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4B3E72-CF94-ECC1-E157-61C6F6DBDB1E}"/>
              </a:ext>
            </a:extLst>
          </p:cNvPr>
          <p:cNvSpPr txBox="1"/>
          <p:nvPr/>
        </p:nvSpPr>
        <p:spPr>
          <a:xfrm>
            <a:off x="737118" y="5701004"/>
            <a:ext cx="6260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Rischia sempre per i progetti a cui dai valore. Se non ci provi, hai la certezza di non riuscirci</a:t>
            </a:r>
          </a:p>
        </p:txBody>
      </p:sp>
    </p:spTree>
    <p:extLst>
      <p:ext uri="{BB962C8B-B14F-4D97-AF65-F5344CB8AC3E}">
        <p14:creationId xmlns:p14="http://schemas.microsoft.com/office/powerpoint/2010/main" val="228322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C5B0DC-FBC5-38D9-E98D-601A6B15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8BA2564-4F83-53E0-8EE9-4F9FDF8D8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12189323" cy="62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91E548-4F05-87E2-1200-F8503B62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C9D45A4-F8BE-AC25-078A-F7D93313A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90" y="544869"/>
            <a:ext cx="12081019" cy="57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5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3EC11E-F09E-036F-6074-78EB9D24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5F69DA5-94AD-F5B9-B91D-7A9F7DAE9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056" y="503616"/>
            <a:ext cx="12204056" cy="58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0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2BA30-AF4F-F4B6-F8BF-5B549CDE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2C75894-8830-FF13-C220-F829B21EF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539474"/>
            <a:ext cx="12192001" cy="595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7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D9F519-CF87-4858-067E-DDBC18BE6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89D47E0-BB4C-27B9-F566-3C3D9AB51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5" y="205273"/>
            <a:ext cx="12051971" cy="57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4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66A4E1-67A3-13FF-9F2A-3DFE230B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6CBE038-74AE-62F3-72F3-280B4B056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0818"/>
            <a:ext cx="12192000" cy="59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9D97B0-E1C0-13B2-B111-B16EF683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98C435F-35DE-F6D4-50F5-5B5CD3224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7361"/>
            <a:ext cx="12191999" cy="640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4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AFD67B-4E13-57F7-8EB0-1F8B730D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EDDE8A9-9F51-5CF4-0AA1-ABEB3F4A8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9245"/>
            <a:ext cx="12192000" cy="61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28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Villa Verde</dc:creator>
  <cp:lastModifiedBy>Utente guest</cp:lastModifiedBy>
  <cp:revision>2</cp:revision>
  <dcterms:created xsi:type="dcterms:W3CDTF">2024-09-13T22:21:20Z</dcterms:created>
  <dcterms:modified xsi:type="dcterms:W3CDTF">2024-09-13T22:24:07Z</dcterms:modified>
</cp:coreProperties>
</file>