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73" r:id="rId5"/>
    <p:sldId id="274" r:id="rId6"/>
    <p:sldId id="272" r:id="rId7"/>
    <p:sldId id="275" r:id="rId8"/>
    <p:sldId id="276" r:id="rId9"/>
    <p:sldId id="278" r:id="rId10"/>
    <p:sldId id="279" r:id="rId11"/>
    <p:sldId id="280" r:id="rId12"/>
    <p:sldId id="281" r:id="rId13"/>
    <p:sldId id="271" r:id="rId1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C8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BF6C5-F22E-4585-9298-796A6502C859}" v="103" dt="2026-03-02T13:33:35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0929"/>
  </p:normalViewPr>
  <p:slideViewPr>
    <p:cSldViewPr>
      <p:cViewPr>
        <p:scale>
          <a:sx n="40" d="100"/>
          <a:sy n="40" d="100"/>
        </p:scale>
        <p:origin x="1998" y="5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o Caruso" userId="180042c9-485e-46b2-b857-d26f00246fb0" providerId="ADAL" clId="{C99C3056-4880-4E98-B1F8-A9EDECD61698}"/>
    <pc:docChg chg="undo redo custSel addSld delSld modSld sldOrd">
      <pc:chgData name="Rosario Caruso" userId="180042c9-485e-46b2-b857-d26f00246fb0" providerId="ADAL" clId="{C99C3056-4880-4E98-B1F8-A9EDECD61698}" dt="2026-03-02T13:33:55.242" v="3564" actId="1076"/>
      <pc:docMkLst>
        <pc:docMk/>
      </pc:docMkLst>
      <pc:sldChg chg="addSp delSp modSp mod">
        <pc:chgData name="Rosario Caruso" userId="180042c9-485e-46b2-b857-d26f00246fb0" providerId="ADAL" clId="{C99C3056-4880-4E98-B1F8-A9EDECD61698}" dt="2026-03-02T11:58:57.712" v="2046" actId="21"/>
        <pc:sldMkLst>
          <pc:docMk/>
          <pc:sldMk cId="0" sldId="256"/>
        </pc:sldMkLst>
        <pc:spChg chg="add del mod">
          <ac:chgData name="Rosario Caruso" userId="180042c9-485e-46b2-b857-d26f00246fb0" providerId="ADAL" clId="{C99C3056-4880-4E98-B1F8-A9EDECD61698}" dt="2026-03-02T11:58:57.712" v="2046" actId="21"/>
          <ac:spMkLst>
            <pc:docMk/>
            <pc:sldMk cId="0" sldId="256"/>
            <ac:spMk id="3" creationId="{37D88F2E-9E18-7E03-1200-A0E4874656A9}"/>
          </ac:spMkLst>
        </pc:spChg>
        <pc:spChg chg="mod">
          <ac:chgData name="Rosario Caruso" userId="180042c9-485e-46b2-b857-d26f00246fb0" providerId="ADAL" clId="{C99C3056-4880-4E98-B1F8-A9EDECD61698}" dt="2026-03-02T11:57:30.302" v="2020" actId="14100"/>
          <ac:spMkLst>
            <pc:docMk/>
            <pc:sldMk cId="0" sldId="256"/>
            <ac:spMk id="2050" creationId="{F58DF490-8044-43B1-A7FC-4581938C9D55}"/>
          </ac:spMkLst>
        </pc:spChg>
        <pc:spChg chg="mod">
          <ac:chgData name="Rosario Caruso" userId="180042c9-485e-46b2-b857-d26f00246fb0" providerId="ADAL" clId="{C99C3056-4880-4E98-B1F8-A9EDECD61698}" dt="2026-03-02T11:57:01.443" v="2018" actId="1076"/>
          <ac:spMkLst>
            <pc:docMk/>
            <pc:sldMk cId="0" sldId="256"/>
            <ac:spMk id="2053" creationId="{D3AEB657-FC3B-4F4B-8346-39454B2ED48F}"/>
          </ac:spMkLst>
        </pc:spChg>
        <pc:picChg chg="del mod">
          <ac:chgData name="Rosario Caruso" userId="180042c9-485e-46b2-b857-d26f00246fb0" providerId="ADAL" clId="{C99C3056-4880-4E98-B1F8-A9EDECD61698}" dt="2026-03-02T11:56:55.049" v="2016" actId="478"/>
          <ac:picMkLst>
            <pc:docMk/>
            <pc:sldMk cId="0" sldId="256"/>
            <ac:picMk id="6" creationId="{C70DA9B9-30DC-F902-21FD-F605552F199F}"/>
          </ac:picMkLst>
        </pc:picChg>
      </pc:sldChg>
      <pc:sldChg chg="addSp delSp modSp mod">
        <pc:chgData name="Rosario Caruso" userId="180042c9-485e-46b2-b857-d26f00246fb0" providerId="ADAL" clId="{C99C3056-4880-4E98-B1F8-A9EDECD61698}" dt="2026-03-02T12:06:35.772" v="2125" actId="14100"/>
        <pc:sldMkLst>
          <pc:docMk/>
          <pc:sldMk cId="0" sldId="258"/>
        </pc:sldMkLst>
        <pc:spChg chg="add del mod">
          <ac:chgData name="Rosario Caruso" userId="180042c9-485e-46b2-b857-d26f00246fb0" providerId="ADAL" clId="{C99C3056-4880-4E98-B1F8-A9EDECD61698}" dt="2026-03-02T11:59:30.902" v="2071"/>
          <ac:spMkLst>
            <pc:docMk/>
            <pc:sldMk cId="0" sldId="258"/>
            <ac:spMk id="2" creationId="{2F94ABB1-8E35-8D43-0263-51434AC529FE}"/>
          </ac:spMkLst>
        </pc:spChg>
        <pc:spChg chg="mod">
          <ac:chgData name="Rosario Caruso" userId="180042c9-485e-46b2-b857-d26f00246fb0" providerId="ADAL" clId="{C99C3056-4880-4E98-B1F8-A9EDECD61698}" dt="2026-03-02T11:58:47.708" v="2044" actId="20577"/>
          <ac:spMkLst>
            <pc:docMk/>
            <pc:sldMk cId="0" sldId="258"/>
            <ac:spMk id="5" creationId="{D8B8D71B-C8B2-45D5-A538-7CDAC3C21B44}"/>
          </ac:spMkLst>
        </pc:spChg>
        <pc:spChg chg="del">
          <ac:chgData name="Rosario Caruso" userId="180042c9-485e-46b2-b857-d26f00246fb0" providerId="ADAL" clId="{C99C3056-4880-4E98-B1F8-A9EDECD61698}" dt="2026-03-02T11:59:02.941" v="2048" actId="478"/>
          <ac:spMkLst>
            <pc:docMk/>
            <pc:sldMk cId="0" sldId="258"/>
            <ac:spMk id="6" creationId="{1229F3AA-5BC7-7AC7-A333-4BF0E294968D}"/>
          </ac:spMkLst>
        </pc:spChg>
        <pc:spChg chg="add mod">
          <ac:chgData name="Rosario Caruso" userId="180042c9-485e-46b2-b857-d26f00246fb0" providerId="ADAL" clId="{C99C3056-4880-4E98-B1F8-A9EDECD61698}" dt="2026-03-02T12:05:33.736" v="2122" actId="1076"/>
          <ac:spMkLst>
            <pc:docMk/>
            <pc:sldMk cId="0" sldId="258"/>
            <ac:spMk id="7" creationId="{BA31C8BB-6613-B344-B2F2-A04DD6458EF2}"/>
          </ac:spMkLst>
        </pc:spChg>
        <pc:spChg chg="add del mod">
          <ac:chgData name="Rosario Caruso" userId="180042c9-485e-46b2-b857-d26f00246fb0" providerId="ADAL" clId="{C99C3056-4880-4E98-B1F8-A9EDECD61698}" dt="2026-03-02T12:05:01.739" v="2116" actId="12084"/>
          <ac:spMkLst>
            <pc:docMk/>
            <pc:sldMk cId="0" sldId="258"/>
            <ac:spMk id="9" creationId="{02DA38BB-23B9-8D92-22A9-F92AE36E0366}"/>
          </ac:spMkLst>
        </pc:spChg>
        <pc:spChg chg="del">
          <ac:chgData name="Rosario Caruso" userId="180042c9-485e-46b2-b857-d26f00246fb0" providerId="ADAL" clId="{C99C3056-4880-4E98-B1F8-A9EDECD61698}" dt="2026-03-02T11:59:01.241" v="2047" actId="478"/>
          <ac:spMkLst>
            <pc:docMk/>
            <pc:sldMk cId="0" sldId="258"/>
            <ac:spMk id="22" creationId="{39B03EC1-BC9D-5A72-522D-2C4CD90FF320}"/>
          </ac:spMkLst>
        </pc:spChg>
        <pc:spChg chg="mod">
          <ac:chgData name="Rosario Caruso" userId="180042c9-485e-46b2-b857-d26f00246fb0" providerId="ADAL" clId="{C99C3056-4880-4E98-B1F8-A9EDECD61698}" dt="2026-03-02T12:06:35.772" v="2125" actId="14100"/>
          <ac:spMkLst>
            <pc:docMk/>
            <pc:sldMk cId="0" sldId="258"/>
            <ac:spMk id="23" creationId="{F29112C4-D1CE-0D80-9DB0-420DD6FDB48A}"/>
          </ac:spMkLst>
        </pc:spChg>
        <pc:spChg chg="mod">
          <ac:chgData name="Rosario Caruso" userId="180042c9-485e-46b2-b857-d26f00246fb0" providerId="ADAL" clId="{C99C3056-4880-4E98-B1F8-A9EDECD61698}" dt="2026-03-02T12:05:09.612" v="2118" actId="18245"/>
          <ac:spMkLst>
            <pc:docMk/>
            <pc:sldMk cId="0" sldId="258"/>
            <ac:spMk id="25" creationId="{FDB12C00-48AF-0DFF-E710-04CBE332CAC4}"/>
          </ac:spMkLst>
        </pc:spChg>
        <pc:spChg chg="mod">
          <ac:chgData name="Rosario Caruso" userId="180042c9-485e-46b2-b857-d26f00246fb0" providerId="ADAL" clId="{C99C3056-4880-4E98-B1F8-A9EDECD61698}" dt="2026-03-02T12:05:09.612" v="2118" actId="18245"/>
          <ac:spMkLst>
            <pc:docMk/>
            <pc:sldMk cId="0" sldId="258"/>
            <ac:spMk id="26" creationId="{76967BF8-865D-A939-AA71-F129D4823B01}"/>
          </ac:spMkLst>
        </pc:spChg>
        <pc:spChg chg="mod">
          <ac:chgData name="Rosario Caruso" userId="180042c9-485e-46b2-b857-d26f00246fb0" providerId="ADAL" clId="{C99C3056-4880-4E98-B1F8-A9EDECD61698}" dt="2026-03-02T12:05:09.612" v="2118" actId="18245"/>
          <ac:spMkLst>
            <pc:docMk/>
            <pc:sldMk cId="0" sldId="258"/>
            <ac:spMk id="27" creationId="{A8DB4106-BCE3-3841-1A76-8CA8AA5A9E20}"/>
          </ac:spMkLst>
        </pc:spChg>
        <pc:spChg chg="mod">
          <ac:chgData name="Rosario Caruso" userId="180042c9-485e-46b2-b857-d26f00246fb0" providerId="ADAL" clId="{C99C3056-4880-4E98-B1F8-A9EDECD61698}" dt="2026-03-02T12:05:09.612" v="2118" actId="18245"/>
          <ac:spMkLst>
            <pc:docMk/>
            <pc:sldMk cId="0" sldId="258"/>
            <ac:spMk id="28" creationId="{60511F30-F208-A723-205D-F804773133C6}"/>
          </ac:spMkLst>
        </pc:spChg>
        <pc:spChg chg="mod">
          <ac:chgData name="Rosario Caruso" userId="180042c9-485e-46b2-b857-d26f00246fb0" providerId="ADAL" clId="{C99C3056-4880-4E98-B1F8-A9EDECD61698}" dt="2026-03-02T11:59:29.814" v="2069" actId="20577"/>
          <ac:spMkLst>
            <pc:docMk/>
            <pc:sldMk cId="0" sldId="258"/>
            <ac:spMk id="6146" creationId="{AB579AAB-B242-4073-AA0F-76FBC19ADF86}"/>
          </ac:spMkLst>
        </pc:spChg>
        <pc:grpChg chg="del">
          <ac:chgData name="Rosario Caruso" userId="180042c9-485e-46b2-b857-d26f00246fb0" providerId="ADAL" clId="{C99C3056-4880-4E98-B1F8-A9EDECD61698}" dt="2026-03-02T11:59:06.910" v="2049" actId="478"/>
          <ac:grpSpMkLst>
            <pc:docMk/>
            <pc:sldMk cId="0" sldId="258"/>
            <ac:grpSpMk id="10" creationId="{61A01932-D923-5566-20F2-B98695946DB6}"/>
          </ac:grpSpMkLst>
        </pc:grpChg>
        <pc:grpChg chg="mod">
          <ac:chgData name="Rosario Caruso" userId="180042c9-485e-46b2-b857-d26f00246fb0" providerId="ADAL" clId="{C99C3056-4880-4E98-B1F8-A9EDECD61698}" dt="2026-03-02T12:05:29.767" v="2121" actId="1076"/>
          <ac:grpSpMkLst>
            <pc:docMk/>
            <pc:sldMk cId="0" sldId="258"/>
            <ac:grpSpMk id="24" creationId="{20775E54-23E7-1E27-495B-B3D85F7CB9B2}"/>
          </ac:grpSpMkLst>
        </pc:grpChg>
        <pc:graphicFrameChg chg="add del mod">
          <ac:chgData name="Rosario Caruso" userId="180042c9-485e-46b2-b857-d26f00246fb0" providerId="ADAL" clId="{C99C3056-4880-4E98-B1F8-A9EDECD61698}" dt="2026-03-02T12:05:09.612" v="2118" actId="18245"/>
          <ac:graphicFrameMkLst>
            <pc:docMk/>
            <pc:sldMk cId="0" sldId="258"/>
            <ac:graphicFrameMk id="21" creationId="{4C7BEB1A-8C99-FAF9-D6BC-A19D21C65DFF}"/>
          </ac:graphicFrameMkLst>
        </pc:graphicFrameChg>
        <pc:picChg chg="del">
          <ac:chgData name="Rosario Caruso" userId="180042c9-485e-46b2-b857-d26f00246fb0" providerId="ADAL" clId="{C99C3056-4880-4E98-B1F8-A9EDECD61698}" dt="2026-03-02T11:58:24.194" v="2023" actId="478"/>
          <ac:picMkLst>
            <pc:docMk/>
            <pc:sldMk cId="0" sldId="258"/>
            <ac:picMk id="3" creationId="{F74509A8-6FDB-F77B-507F-375AEC341959}"/>
          </ac:picMkLst>
        </pc:picChg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3838989005" sldId="259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1278026199" sldId="260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3393312628" sldId="261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2964157484" sldId="262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2553386504" sldId="263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4262962741" sldId="264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426255623" sldId="265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1775000220" sldId="266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2179780274" sldId="267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1812940279" sldId="268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1921429250" sldId="269"/>
        </pc:sldMkLst>
      </pc:sldChg>
      <pc:sldChg chg="del">
        <pc:chgData name="Rosario Caruso" userId="180042c9-485e-46b2-b857-d26f00246fb0" providerId="ADAL" clId="{C99C3056-4880-4E98-B1F8-A9EDECD61698}" dt="2026-03-02T11:58:32.639" v="2024" actId="2696"/>
        <pc:sldMkLst>
          <pc:docMk/>
          <pc:sldMk cId="1366667631" sldId="270"/>
        </pc:sldMkLst>
      </pc:sldChg>
      <pc:sldChg chg="modSp mod">
        <pc:chgData name="Rosario Caruso" userId="180042c9-485e-46b2-b857-d26f00246fb0" providerId="ADAL" clId="{C99C3056-4880-4E98-B1F8-A9EDECD61698}" dt="2026-03-02T12:54:51.183" v="2812" actId="20577"/>
        <pc:sldMkLst>
          <pc:docMk/>
          <pc:sldMk cId="1533777002" sldId="271"/>
        </pc:sldMkLst>
        <pc:spChg chg="mod">
          <ac:chgData name="Rosario Caruso" userId="180042c9-485e-46b2-b857-d26f00246fb0" providerId="ADAL" clId="{C99C3056-4880-4E98-B1F8-A9EDECD61698}" dt="2026-03-02T12:54:44.278" v="2793" actId="20577"/>
          <ac:spMkLst>
            <pc:docMk/>
            <pc:sldMk cId="1533777002" sldId="271"/>
            <ac:spMk id="3" creationId="{D4D68436-A4DF-37F6-D4DF-D3935F097476}"/>
          </ac:spMkLst>
        </pc:spChg>
        <pc:spChg chg="mod">
          <ac:chgData name="Rosario Caruso" userId="180042c9-485e-46b2-b857-d26f00246fb0" providerId="ADAL" clId="{C99C3056-4880-4E98-B1F8-A9EDECD61698}" dt="2026-03-02T12:54:51.183" v="2812" actId="20577"/>
          <ac:spMkLst>
            <pc:docMk/>
            <pc:sldMk cId="1533777002" sldId="271"/>
            <ac:spMk id="5" creationId="{1823C0E6-DA0F-F56B-D19A-BFB840D73D4F}"/>
          </ac:spMkLst>
        </pc:spChg>
      </pc:sldChg>
      <pc:sldChg chg="addSp delSp modSp add mod">
        <pc:chgData name="Rosario Caruso" userId="180042c9-485e-46b2-b857-d26f00246fb0" providerId="ADAL" clId="{C99C3056-4880-4E98-B1F8-A9EDECD61698}" dt="2026-03-02T12:38:15.065" v="2479" actId="1076"/>
        <pc:sldMkLst>
          <pc:docMk/>
          <pc:sldMk cId="584056964" sldId="272"/>
        </pc:sldMkLst>
        <pc:spChg chg="add del">
          <ac:chgData name="Rosario Caruso" userId="180042c9-485e-46b2-b857-d26f00246fb0" providerId="ADAL" clId="{C99C3056-4880-4E98-B1F8-A9EDECD61698}" dt="2026-03-02T12:09:35.150" v="2142" actId="22"/>
          <ac:spMkLst>
            <pc:docMk/>
            <pc:sldMk cId="584056964" sldId="272"/>
            <ac:spMk id="3" creationId="{BC679CAC-BA4E-D7D4-9EF9-F1E1E0D26D5E}"/>
          </ac:spMkLst>
        </pc:spChg>
        <pc:spChg chg="add del mod">
          <ac:chgData name="Rosario Caruso" userId="180042c9-485e-46b2-b857-d26f00246fb0" providerId="ADAL" clId="{C99C3056-4880-4E98-B1F8-A9EDECD61698}" dt="2026-03-02T12:10:41.845" v="2161" actId="12084"/>
          <ac:spMkLst>
            <pc:docMk/>
            <pc:sldMk cId="584056964" sldId="272"/>
            <ac:spMk id="4" creationId="{0E65A66A-C214-83EE-13D5-6B1D22C14DDA}"/>
          </ac:spMkLst>
        </pc:spChg>
        <pc:spChg chg="del">
          <ac:chgData name="Rosario Caruso" userId="180042c9-485e-46b2-b857-d26f00246fb0" providerId="ADAL" clId="{C99C3056-4880-4E98-B1F8-A9EDECD61698}" dt="2026-03-02T12:09:12.716" v="2140" actId="478"/>
          <ac:spMkLst>
            <pc:docMk/>
            <pc:sldMk cId="584056964" sldId="272"/>
            <ac:spMk id="7" creationId="{742582B0-EB2A-028F-900B-5EB4795B202A}"/>
          </ac:spMkLst>
        </pc:spChg>
        <pc:spChg chg="add del mod">
          <ac:chgData name="Rosario Caruso" userId="180042c9-485e-46b2-b857-d26f00246fb0" providerId="ADAL" clId="{C99C3056-4880-4E98-B1F8-A9EDECD61698}" dt="2026-03-02T12:37:59.347" v="2471" actId="478"/>
          <ac:spMkLst>
            <pc:docMk/>
            <pc:sldMk cId="584056964" sldId="272"/>
            <ac:spMk id="8" creationId="{6E5E814F-747E-5915-5974-07FED045CA85}"/>
          </ac:spMkLst>
        </pc:spChg>
        <pc:spChg chg="add del mod">
          <ac:chgData name="Rosario Caruso" userId="180042c9-485e-46b2-b857-d26f00246fb0" providerId="ADAL" clId="{C99C3056-4880-4E98-B1F8-A9EDECD61698}" dt="2026-03-02T12:15:05.458" v="2214" actId="12084"/>
          <ac:spMkLst>
            <pc:docMk/>
            <pc:sldMk cId="584056964" sldId="272"/>
            <ac:spMk id="10" creationId="{C1FF4B49-D9D1-B1DA-AFB6-0B39D7E58DBC}"/>
          </ac:spMkLst>
        </pc:spChg>
        <pc:spChg chg="mod">
          <ac:chgData name="Rosario Caruso" userId="180042c9-485e-46b2-b857-d26f00246fb0" providerId="ADAL" clId="{C99C3056-4880-4E98-B1F8-A9EDECD61698}" dt="2026-03-02T12:11:34.482" v="2167" actId="18245"/>
          <ac:spMkLst>
            <pc:docMk/>
            <pc:sldMk cId="584056964" sldId="272"/>
            <ac:spMk id="13" creationId="{D81ABC18-9AF5-1E40-0B06-A134EBC8FC0F}"/>
          </ac:spMkLst>
        </pc:spChg>
        <pc:spChg chg="mod">
          <ac:chgData name="Rosario Caruso" userId="180042c9-485e-46b2-b857-d26f00246fb0" providerId="ADAL" clId="{C99C3056-4880-4E98-B1F8-A9EDECD61698}" dt="2026-03-02T12:11:34.482" v="2167" actId="18245"/>
          <ac:spMkLst>
            <pc:docMk/>
            <pc:sldMk cId="584056964" sldId="272"/>
            <ac:spMk id="14" creationId="{891382E4-C206-A984-9EFA-6E52E9D690AB}"/>
          </ac:spMkLst>
        </pc:spChg>
        <pc:spChg chg="mod">
          <ac:chgData name="Rosario Caruso" userId="180042c9-485e-46b2-b857-d26f00246fb0" providerId="ADAL" clId="{C99C3056-4880-4E98-B1F8-A9EDECD61698}" dt="2026-03-02T12:11:34.482" v="2167" actId="18245"/>
          <ac:spMkLst>
            <pc:docMk/>
            <pc:sldMk cId="584056964" sldId="272"/>
            <ac:spMk id="15" creationId="{02CCC0EE-07AB-2742-E632-D813C54F7D6C}"/>
          </ac:spMkLst>
        </pc:spChg>
        <pc:spChg chg="mod">
          <ac:chgData name="Rosario Caruso" userId="180042c9-485e-46b2-b857-d26f00246fb0" providerId="ADAL" clId="{C99C3056-4880-4E98-B1F8-A9EDECD61698}" dt="2026-03-02T12:11:34.482" v="2167" actId="18245"/>
          <ac:spMkLst>
            <pc:docMk/>
            <pc:sldMk cId="584056964" sldId="272"/>
            <ac:spMk id="16" creationId="{0A2F1C00-8A35-0961-931D-F408D31D5941}"/>
          </ac:spMkLst>
        </pc:spChg>
        <pc:spChg chg="mod">
          <ac:chgData name="Rosario Caruso" userId="180042c9-485e-46b2-b857-d26f00246fb0" providerId="ADAL" clId="{C99C3056-4880-4E98-B1F8-A9EDECD61698}" dt="2026-03-02T12:11:34.482" v="2167" actId="18245"/>
          <ac:spMkLst>
            <pc:docMk/>
            <pc:sldMk cId="584056964" sldId="272"/>
            <ac:spMk id="17" creationId="{CC45D61B-4FA4-92D4-CC26-17A022113033}"/>
          </ac:spMkLst>
        </pc:spChg>
        <pc:spChg chg="del mod">
          <ac:chgData name="Rosario Caruso" userId="180042c9-485e-46b2-b857-d26f00246fb0" providerId="ADAL" clId="{C99C3056-4880-4E98-B1F8-A9EDECD61698}" dt="2026-03-02T12:20:35.355" v="2262" actId="478"/>
          <ac:spMkLst>
            <pc:docMk/>
            <pc:sldMk cId="584056964" sldId="272"/>
            <ac:spMk id="23" creationId="{D70E75EB-731D-E162-F6C8-35BC8FE90748}"/>
          </ac:spMkLst>
        </pc:spChg>
        <pc:spChg chg="add del mod">
          <ac:chgData name="Rosario Caruso" userId="180042c9-485e-46b2-b857-d26f00246fb0" providerId="ADAL" clId="{C99C3056-4880-4E98-B1F8-A9EDECD61698}" dt="2026-03-02T12:19:36.840" v="2252" actId="478"/>
          <ac:spMkLst>
            <pc:docMk/>
            <pc:sldMk cId="584056964" sldId="272"/>
            <ac:spMk id="30" creationId="{8F77B669-F0CE-A42B-2E3F-129877C4CEC2}"/>
          </ac:spMkLst>
        </pc:spChg>
        <pc:spChg chg="add del">
          <ac:chgData name="Rosario Caruso" userId="180042c9-485e-46b2-b857-d26f00246fb0" providerId="ADAL" clId="{C99C3056-4880-4E98-B1F8-A9EDECD61698}" dt="2026-03-02T12:14:13.643" v="2197" actId="22"/>
          <ac:spMkLst>
            <pc:docMk/>
            <pc:sldMk cId="584056964" sldId="272"/>
            <ac:spMk id="32" creationId="{ED260B6E-17D4-C32E-8E48-5720711E9748}"/>
          </ac:spMkLst>
        </pc:spChg>
        <pc:spChg chg="mod">
          <ac:chgData name="Rosario Caruso" userId="180042c9-485e-46b2-b857-d26f00246fb0" providerId="ADAL" clId="{C99C3056-4880-4E98-B1F8-A9EDECD61698}" dt="2026-03-02T12:16:34.952" v="2227" actId="18245"/>
          <ac:spMkLst>
            <pc:docMk/>
            <pc:sldMk cId="584056964" sldId="272"/>
            <ac:spMk id="35" creationId="{8A6B7C7F-F490-46DD-242C-210CA0F08EEE}"/>
          </ac:spMkLst>
        </pc:spChg>
        <pc:spChg chg="mod">
          <ac:chgData name="Rosario Caruso" userId="180042c9-485e-46b2-b857-d26f00246fb0" providerId="ADAL" clId="{C99C3056-4880-4E98-B1F8-A9EDECD61698}" dt="2026-03-02T12:16:34.952" v="2227" actId="18245"/>
          <ac:spMkLst>
            <pc:docMk/>
            <pc:sldMk cId="584056964" sldId="272"/>
            <ac:spMk id="36" creationId="{8FE55397-6D97-12F4-3B85-CB53B93F07A7}"/>
          </ac:spMkLst>
        </pc:spChg>
        <pc:spChg chg="mod">
          <ac:chgData name="Rosario Caruso" userId="180042c9-485e-46b2-b857-d26f00246fb0" providerId="ADAL" clId="{C99C3056-4880-4E98-B1F8-A9EDECD61698}" dt="2026-03-02T12:16:34.952" v="2227" actId="18245"/>
          <ac:spMkLst>
            <pc:docMk/>
            <pc:sldMk cId="584056964" sldId="272"/>
            <ac:spMk id="37" creationId="{C3681A71-5649-F221-1C33-8D880AC644BD}"/>
          </ac:spMkLst>
        </pc:spChg>
        <pc:spChg chg="mod">
          <ac:chgData name="Rosario Caruso" userId="180042c9-485e-46b2-b857-d26f00246fb0" providerId="ADAL" clId="{C99C3056-4880-4E98-B1F8-A9EDECD61698}" dt="2026-03-02T12:16:34.952" v="2227" actId="18245"/>
          <ac:spMkLst>
            <pc:docMk/>
            <pc:sldMk cId="584056964" sldId="272"/>
            <ac:spMk id="38" creationId="{D420A00B-0C44-C4E4-92AE-00AF548B88E8}"/>
          </ac:spMkLst>
        </pc:spChg>
        <pc:spChg chg="add mod">
          <ac:chgData name="Rosario Caruso" userId="180042c9-485e-46b2-b857-d26f00246fb0" providerId="ADAL" clId="{C99C3056-4880-4E98-B1F8-A9EDECD61698}" dt="2026-03-02T12:29:00.172" v="2460"/>
          <ac:spMkLst>
            <pc:docMk/>
            <pc:sldMk cId="584056964" sldId="272"/>
            <ac:spMk id="42" creationId="{208C6CBF-12B5-4E78-A098-E72EFE7EE61D}"/>
          </ac:spMkLst>
        </pc:spChg>
        <pc:spChg chg="add del mod">
          <ac:chgData name="Rosario Caruso" userId="180042c9-485e-46b2-b857-d26f00246fb0" providerId="ADAL" clId="{C99C3056-4880-4E98-B1F8-A9EDECD61698}" dt="2026-03-02T12:29:05.410" v="2463" actId="478"/>
          <ac:spMkLst>
            <pc:docMk/>
            <pc:sldMk cId="584056964" sldId="272"/>
            <ac:spMk id="44" creationId="{F5C727D3-DEF1-19EB-A3E0-7C54B5E7DDDC}"/>
          </ac:spMkLst>
        </pc:spChg>
        <pc:spChg chg="add del mod">
          <ac:chgData name="Rosario Caruso" userId="180042c9-485e-46b2-b857-d26f00246fb0" providerId="ADAL" clId="{C99C3056-4880-4E98-B1F8-A9EDECD61698}" dt="2026-03-02T12:22:22.941" v="2332" actId="12084"/>
          <ac:spMkLst>
            <pc:docMk/>
            <pc:sldMk cId="584056964" sldId="272"/>
            <ac:spMk id="46" creationId="{97FAA5D5-68DC-7627-BAF0-7ACCFEB67BD2}"/>
          </ac:spMkLst>
        </pc:spChg>
        <pc:spChg chg="mod">
          <ac:chgData name="Rosario Caruso" userId="180042c9-485e-46b2-b857-d26f00246fb0" providerId="ADAL" clId="{C99C3056-4880-4E98-B1F8-A9EDECD61698}" dt="2026-03-02T12:27:30.235" v="2459" actId="6549"/>
          <ac:spMkLst>
            <pc:docMk/>
            <pc:sldMk cId="584056964" sldId="272"/>
            <ac:spMk id="6146" creationId="{CED039D6-0B0B-C964-6424-86A6A08CB4E4}"/>
          </ac:spMkLst>
        </pc:spChg>
        <pc:grpChg chg="del mod">
          <ac:chgData name="Rosario Caruso" userId="180042c9-485e-46b2-b857-d26f00246fb0" providerId="ADAL" clId="{C99C3056-4880-4E98-B1F8-A9EDECD61698}" dt="2026-03-02T12:13:34.305" v="2184" actId="21"/>
          <ac:grpSpMkLst>
            <pc:docMk/>
            <pc:sldMk cId="584056964" sldId="272"/>
            <ac:grpSpMk id="12" creationId="{1C03A32D-74E8-072D-0EB3-43EE726B09FF}"/>
          </ac:grpSpMkLst>
        </pc:grpChg>
        <pc:grpChg chg="del">
          <ac:chgData name="Rosario Caruso" userId="180042c9-485e-46b2-b857-d26f00246fb0" providerId="ADAL" clId="{C99C3056-4880-4E98-B1F8-A9EDECD61698}" dt="2026-03-02T12:09:10.701" v="2139" actId="478"/>
          <ac:grpSpMkLst>
            <pc:docMk/>
            <pc:sldMk cId="584056964" sldId="272"/>
            <ac:grpSpMk id="24" creationId="{85AC92DA-8CAA-FD49-AA90-2B044D230461}"/>
          </ac:grpSpMkLst>
        </pc:grpChg>
        <pc:grpChg chg="del mod">
          <ac:chgData name="Rosario Caruso" userId="180042c9-485e-46b2-b857-d26f00246fb0" providerId="ADAL" clId="{C99C3056-4880-4E98-B1F8-A9EDECD61698}" dt="2026-03-02T12:16:40.324" v="2228" actId="21"/>
          <ac:grpSpMkLst>
            <pc:docMk/>
            <pc:sldMk cId="584056964" sldId="272"/>
            <ac:grpSpMk id="34" creationId="{0339850C-9370-BB7E-B600-1E19227DA98E}"/>
          </ac:grpSpMkLst>
        </pc:grpChg>
        <pc:graphicFrameChg chg="add del mod">
          <ac:chgData name="Rosario Caruso" userId="180042c9-485e-46b2-b857-d26f00246fb0" providerId="ADAL" clId="{C99C3056-4880-4E98-B1F8-A9EDECD61698}" dt="2026-03-02T12:11:34.482" v="2167" actId="18245"/>
          <ac:graphicFrameMkLst>
            <pc:docMk/>
            <pc:sldMk cId="584056964" sldId="272"/>
            <ac:graphicFrameMk id="11" creationId="{3144024C-E8FD-1630-B597-99F048FE92EF}"/>
          </ac:graphicFrameMkLst>
        </pc:graphicFrameChg>
        <pc:graphicFrameChg chg="add del mod">
          <ac:chgData name="Rosario Caruso" userId="180042c9-485e-46b2-b857-d26f00246fb0" providerId="ADAL" clId="{C99C3056-4880-4E98-B1F8-A9EDECD61698}" dt="2026-03-02T12:16:34.952" v="2227" actId="18245"/>
          <ac:graphicFrameMkLst>
            <pc:docMk/>
            <pc:sldMk cId="584056964" sldId="272"/>
            <ac:graphicFrameMk id="33" creationId="{B37B33EF-7A95-723E-A9BD-1CE2F95D5DEB}"/>
          </ac:graphicFrameMkLst>
        </pc:graphicFrameChg>
        <pc:graphicFrameChg chg="add del mod">
          <ac:chgData name="Rosario Caruso" userId="180042c9-485e-46b2-b857-d26f00246fb0" providerId="ADAL" clId="{C99C3056-4880-4E98-B1F8-A9EDECD61698}" dt="2026-03-02T12:23:58.210" v="2358" actId="21"/>
          <ac:graphicFrameMkLst>
            <pc:docMk/>
            <pc:sldMk cId="584056964" sldId="272"/>
            <ac:graphicFrameMk id="47" creationId="{B78FC209-BC99-44E3-A8E3-71A3879568B9}"/>
          </ac:graphicFrameMkLst>
        </pc:graphicFrameChg>
        <pc:picChg chg="add del mod">
          <ac:chgData name="Rosario Caruso" userId="180042c9-485e-46b2-b857-d26f00246fb0" providerId="ADAL" clId="{C99C3056-4880-4E98-B1F8-A9EDECD61698}" dt="2026-03-02T12:13:34.305" v="2184" actId="21"/>
          <ac:picMkLst>
            <pc:docMk/>
            <pc:sldMk cId="584056964" sldId="272"/>
            <ac:picMk id="19" creationId="{30982EFF-602A-2BE5-BF64-DFF12BF2AA00}"/>
          </ac:picMkLst>
        </pc:picChg>
        <pc:picChg chg="add del mod">
          <ac:chgData name="Rosario Caruso" userId="180042c9-485e-46b2-b857-d26f00246fb0" providerId="ADAL" clId="{C99C3056-4880-4E98-B1F8-A9EDECD61698}" dt="2026-03-02T12:13:34.305" v="2184" actId="21"/>
          <ac:picMkLst>
            <pc:docMk/>
            <pc:sldMk cId="584056964" sldId="272"/>
            <ac:picMk id="21" creationId="{0DD22E44-C366-611D-7C11-D4C169A9F4B6}"/>
          </ac:picMkLst>
        </pc:picChg>
        <pc:picChg chg="add del mod">
          <ac:chgData name="Rosario Caruso" userId="180042c9-485e-46b2-b857-d26f00246fb0" providerId="ADAL" clId="{C99C3056-4880-4E98-B1F8-A9EDECD61698}" dt="2026-03-02T12:19:35.097" v="2250" actId="478"/>
          <ac:picMkLst>
            <pc:docMk/>
            <pc:sldMk cId="584056964" sldId="272"/>
            <ac:picMk id="22" creationId="{50E90ED3-ADBA-0F4D-E90E-FCE3AE7C0843}"/>
          </ac:picMkLst>
        </pc:picChg>
        <pc:picChg chg="add del mod modCrop">
          <ac:chgData name="Rosario Caruso" userId="180042c9-485e-46b2-b857-d26f00246fb0" providerId="ADAL" clId="{C99C3056-4880-4E98-B1F8-A9EDECD61698}" dt="2026-03-02T12:17:21.529" v="2239" actId="21"/>
          <ac:picMkLst>
            <pc:docMk/>
            <pc:sldMk cId="584056964" sldId="272"/>
            <ac:picMk id="39" creationId="{D12282BE-6F09-2C7C-14A0-8876E3872771}"/>
          </ac:picMkLst>
        </pc:picChg>
        <pc:picChg chg="add del mod modCrop">
          <ac:chgData name="Rosario Caruso" userId="180042c9-485e-46b2-b857-d26f00246fb0" providerId="ADAL" clId="{C99C3056-4880-4E98-B1F8-A9EDECD61698}" dt="2026-03-02T12:17:21.529" v="2239" actId="21"/>
          <ac:picMkLst>
            <pc:docMk/>
            <pc:sldMk cId="584056964" sldId="272"/>
            <ac:picMk id="40" creationId="{DBECE48C-3797-F409-1A0A-8BC27D7CA4B2}"/>
          </ac:picMkLst>
        </pc:picChg>
        <pc:picChg chg="add del mod">
          <ac:chgData name="Rosario Caruso" userId="180042c9-485e-46b2-b857-d26f00246fb0" providerId="ADAL" clId="{C99C3056-4880-4E98-B1F8-A9EDECD61698}" dt="2026-03-02T12:19:37.878" v="2254" actId="478"/>
          <ac:picMkLst>
            <pc:docMk/>
            <pc:sldMk cId="584056964" sldId="272"/>
            <ac:picMk id="41" creationId="{6663D569-93B1-3A68-E91E-E668FB5EB5D2}"/>
          </ac:picMkLst>
        </pc:picChg>
        <pc:picChg chg="add del mod modCrop">
          <ac:chgData name="Rosario Caruso" userId="180042c9-485e-46b2-b857-d26f00246fb0" providerId="ADAL" clId="{C99C3056-4880-4E98-B1F8-A9EDECD61698}" dt="2026-03-02T12:29:01.869" v="2461" actId="478"/>
          <ac:picMkLst>
            <pc:docMk/>
            <pc:sldMk cId="584056964" sldId="272"/>
            <ac:picMk id="48" creationId="{2976EF3F-9B59-A49B-0605-8DEA2427D473}"/>
          </ac:picMkLst>
        </pc:picChg>
        <pc:picChg chg="add mod">
          <ac:chgData name="Rosario Caruso" userId="180042c9-485e-46b2-b857-d26f00246fb0" providerId="ADAL" clId="{C99C3056-4880-4E98-B1F8-A9EDECD61698}" dt="2026-03-02T12:38:15.065" v="2479" actId="1076"/>
          <ac:picMkLst>
            <pc:docMk/>
            <pc:sldMk cId="584056964" sldId="272"/>
            <ac:picMk id="50" creationId="{5D365F20-7384-EAED-1740-C2EEA98D6670}"/>
          </ac:picMkLst>
        </pc:picChg>
      </pc:sldChg>
      <pc:sldChg chg="add del">
        <pc:chgData name="Rosario Caruso" userId="180042c9-485e-46b2-b857-d26f00246fb0" providerId="ADAL" clId="{C99C3056-4880-4E98-B1F8-A9EDECD61698}" dt="2026-03-02T12:06:43.813" v="2126" actId="2696"/>
        <pc:sldMkLst>
          <pc:docMk/>
          <pc:sldMk cId="586079254" sldId="272"/>
        </pc:sldMkLst>
      </pc:sldChg>
      <pc:sldChg chg="modSp add mod ord">
        <pc:chgData name="Rosario Caruso" userId="180042c9-485e-46b2-b857-d26f00246fb0" providerId="ADAL" clId="{C99C3056-4880-4E98-B1F8-A9EDECD61698}" dt="2026-03-02T12:19:58.873" v="2258" actId="1076"/>
        <pc:sldMkLst>
          <pc:docMk/>
          <pc:sldMk cId="2447521359" sldId="273"/>
        </pc:sldMkLst>
        <pc:spChg chg="mod">
          <ac:chgData name="Rosario Caruso" userId="180042c9-485e-46b2-b857-d26f00246fb0" providerId="ADAL" clId="{C99C3056-4880-4E98-B1F8-A9EDECD61698}" dt="2026-03-02T12:18:51.959" v="2247" actId="207"/>
          <ac:spMkLst>
            <pc:docMk/>
            <pc:sldMk cId="2447521359" sldId="273"/>
            <ac:spMk id="23" creationId="{3E399EB5-B454-BE49-648C-2DADA42AAC4C}"/>
          </ac:spMkLst>
        </pc:spChg>
        <pc:spChg chg="mod">
          <ac:chgData name="Rosario Caruso" userId="180042c9-485e-46b2-b857-d26f00246fb0" providerId="ADAL" clId="{C99C3056-4880-4E98-B1F8-A9EDECD61698}" dt="2026-03-02T12:19:58.873" v="2258" actId="1076"/>
          <ac:spMkLst>
            <pc:docMk/>
            <pc:sldMk cId="2447521359" sldId="273"/>
            <ac:spMk id="30" creationId="{AF630BEB-8989-9BEC-7C8F-65AFEDA072B1}"/>
          </ac:spMkLst>
        </pc:spChg>
      </pc:sldChg>
      <pc:sldChg chg="delSp add del mod">
        <pc:chgData name="Rosario Caruso" userId="180042c9-485e-46b2-b857-d26f00246fb0" providerId="ADAL" clId="{C99C3056-4880-4E98-B1F8-A9EDECD61698}" dt="2026-03-02T12:20:44.880" v="2265" actId="2696"/>
        <pc:sldMkLst>
          <pc:docMk/>
          <pc:sldMk cId="3768070" sldId="274"/>
        </pc:sldMkLst>
        <pc:spChg chg="del">
          <ac:chgData name="Rosario Caruso" userId="180042c9-485e-46b2-b857-d26f00246fb0" providerId="ADAL" clId="{C99C3056-4880-4E98-B1F8-A9EDECD61698}" dt="2026-03-02T12:20:40.824" v="2263" actId="21"/>
          <ac:spMkLst>
            <pc:docMk/>
            <pc:sldMk cId="3768070" sldId="274"/>
            <ac:spMk id="23" creationId="{208C6CBF-12B5-4E78-A098-E72EFE7EE61D}"/>
          </ac:spMkLst>
        </pc:spChg>
      </pc:sldChg>
      <pc:sldChg chg="addSp modSp add mod ord">
        <pc:chgData name="Rosario Caruso" userId="180042c9-485e-46b2-b857-d26f00246fb0" providerId="ADAL" clId="{C99C3056-4880-4E98-B1F8-A9EDECD61698}" dt="2026-03-02T12:26:39.526" v="2403"/>
        <pc:sldMkLst>
          <pc:docMk/>
          <pc:sldMk cId="903045784" sldId="274"/>
        </pc:sldMkLst>
        <pc:spChg chg="add mod">
          <ac:chgData name="Rosario Caruso" userId="180042c9-485e-46b2-b857-d26f00246fb0" providerId="ADAL" clId="{C99C3056-4880-4E98-B1F8-A9EDECD61698}" dt="2026-03-02T12:26:06.661" v="2399" actId="20577"/>
          <ac:spMkLst>
            <pc:docMk/>
            <pc:sldMk cId="903045784" sldId="274"/>
            <ac:spMk id="3" creationId="{E3F3892F-11BE-CE6F-331E-71D1F1B2A65C}"/>
          </ac:spMkLst>
        </pc:spChg>
        <pc:spChg chg="mod">
          <ac:chgData name="Rosario Caruso" userId="180042c9-485e-46b2-b857-d26f00246fb0" providerId="ADAL" clId="{C99C3056-4880-4E98-B1F8-A9EDECD61698}" dt="2026-03-02T12:26:32.114" v="2401" actId="255"/>
          <ac:spMkLst>
            <pc:docMk/>
            <pc:sldMk cId="903045784" sldId="274"/>
            <ac:spMk id="44" creationId="{8F035470-F53B-0AB6-8DE1-341A96E0F624}"/>
          </ac:spMkLst>
        </pc:spChg>
        <pc:picChg chg="mod">
          <ac:chgData name="Rosario Caruso" userId="180042c9-485e-46b2-b857-d26f00246fb0" providerId="ADAL" clId="{C99C3056-4880-4E98-B1F8-A9EDECD61698}" dt="2026-03-02T12:25:51.872" v="2393" actId="1076"/>
          <ac:picMkLst>
            <pc:docMk/>
            <pc:sldMk cId="903045784" sldId="274"/>
            <ac:picMk id="48" creationId="{6B02DD13-B7C4-1581-A7B4-4CD987B92813}"/>
          </ac:picMkLst>
        </pc:picChg>
      </pc:sldChg>
      <pc:sldChg chg="addSp delSp modSp add mod modNotesTx">
        <pc:chgData name="Rosario Caruso" userId="180042c9-485e-46b2-b857-d26f00246fb0" providerId="ADAL" clId="{C99C3056-4880-4E98-B1F8-A9EDECD61698}" dt="2026-03-02T12:44:29.568" v="2728" actId="6549"/>
        <pc:sldMkLst>
          <pc:docMk/>
          <pc:sldMk cId="2388584885" sldId="275"/>
        </pc:sldMkLst>
        <pc:spChg chg="add del mod">
          <ac:chgData name="Rosario Caruso" userId="180042c9-485e-46b2-b857-d26f00246fb0" providerId="ADAL" clId="{C99C3056-4880-4E98-B1F8-A9EDECD61698}" dt="2026-03-02T12:40:42.959" v="2658" actId="12084"/>
          <ac:spMkLst>
            <pc:docMk/>
            <pc:sldMk cId="2388584885" sldId="275"/>
            <ac:spMk id="3" creationId="{5B6BA06D-ED90-9976-DAEC-F938BB488432}"/>
          </ac:spMkLst>
        </pc:spChg>
        <pc:spChg chg="add mod">
          <ac:chgData name="Rosario Caruso" userId="180042c9-485e-46b2-b857-d26f00246fb0" providerId="ADAL" clId="{C99C3056-4880-4E98-B1F8-A9EDECD61698}" dt="2026-03-02T12:39:51.587" v="2572" actId="20577"/>
          <ac:spMkLst>
            <pc:docMk/>
            <pc:sldMk cId="2388584885" sldId="275"/>
            <ac:spMk id="6" creationId="{0D84E920-D50B-28F7-0303-4896F0545E95}"/>
          </ac:spMkLst>
        </pc:spChg>
        <pc:spChg chg="add del mod">
          <ac:chgData name="Rosario Caruso" userId="180042c9-485e-46b2-b857-d26f00246fb0" providerId="ADAL" clId="{C99C3056-4880-4E98-B1F8-A9EDECD61698}" dt="2026-03-02T12:42:34.825" v="2703" actId="12084"/>
          <ac:spMkLst>
            <pc:docMk/>
            <pc:sldMk cId="2388584885" sldId="275"/>
            <ac:spMk id="8" creationId="{628B2DA2-4D83-21E0-6A1E-D2F3DEFC1446}"/>
          </ac:spMkLst>
        </pc:spChg>
        <pc:spChg chg="add mod">
          <ac:chgData name="Rosario Caruso" userId="180042c9-485e-46b2-b857-d26f00246fb0" providerId="ADAL" clId="{C99C3056-4880-4E98-B1F8-A9EDECD61698}" dt="2026-03-02T12:41:43.820" v="2674" actId="1076"/>
          <ac:spMkLst>
            <pc:docMk/>
            <pc:sldMk cId="2388584885" sldId="275"/>
            <ac:spMk id="11" creationId="{274C27D9-927B-4F4E-A7CC-7883DD126CE8}"/>
          </ac:spMkLst>
        </pc:spChg>
        <pc:spChg chg="add mod">
          <ac:chgData name="Rosario Caruso" userId="180042c9-485e-46b2-b857-d26f00246fb0" providerId="ADAL" clId="{C99C3056-4880-4E98-B1F8-A9EDECD61698}" dt="2026-03-02T12:42:23.650" v="2700" actId="1076"/>
          <ac:spMkLst>
            <pc:docMk/>
            <pc:sldMk cId="2388584885" sldId="275"/>
            <ac:spMk id="13" creationId="{FBB56111-911B-69D0-52E1-C9AF3C13D061}"/>
          </ac:spMkLst>
        </pc:spChg>
        <pc:spChg chg="add mod">
          <ac:chgData name="Rosario Caruso" userId="180042c9-485e-46b2-b857-d26f00246fb0" providerId="ADAL" clId="{C99C3056-4880-4E98-B1F8-A9EDECD61698}" dt="2026-03-02T12:42:48.441" v="2707"/>
          <ac:spMkLst>
            <pc:docMk/>
            <pc:sldMk cId="2388584885" sldId="275"/>
            <ac:spMk id="16" creationId="{2596D307-C7D1-8833-1B39-47484D37ADEB}"/>
          </ac:spMkLst>
        </pc:spChg>
        <pc:spChg chg="add mod">
          <ac:chgData name="Rosario Caruso" userId="180042c9-485e-46b2-b857-d26f00246fb0" providerId="ADAL" clId="{C99C3056-4880-4E98-B1F8-A9EDECD61698}" dt="2026-03-02T12:42:48.441" v="2707"/>
          <ac:spMkLst>
            <pc:docMk/>
            <pc:sldMk cId="2388584885" sldId="275"/>
            <ac:spMk id="17" creationId="{7F431D21-5B73-E375-1242-91CAA0BB6B4C}"/>
          </ac:spMkLst>
        </pc:spChg>
        <pc:spChg chg="add mod">
          <ac:chgData name="Rosario Caruso" userId="180042c9-485e-46b2-b857-d26f00246fb0" providerId="ADAL" clId="{C99C3056-4880-4E98-B1F8-A9EDECD61698}" dt="2026-03-02T12:43:58.147" v="2726" actId="113"/>
          <ac:spMkLst>
            <pc:docMk/>
            <pc:sldMk cId="2388584885" sldId="275"/>
            <ac:spMk id="19" creationId="{359400D6-3756-86F2-51A3-227E2AEBB366}"/>
          </ac:spMkLst>
        </pc:spChg>
        <pc:grpChg chg="add mod">
          <ac:chgData name="Rosario Caruso" userId="180042c9-485e-46b2-b857-d26f00246fb0" providerId="ADAL" clId="{C99C3056-4880-4E98-B1F8-A9EDECD61698}" dt="2026-03-02T12:42:56.026" v="2709" actId="1076"/>
          <ac:grpSpMkLst>
            <pc:docMk/>
            <pc:sldMk cId="2388584885" sldId="275"/>
            <ac:grpSpMk id="15" creationId="{6B2A4D21-4C76-29B0-9FBC-D7A70723CD51}"/>
          </ac:grpSpMkLst>
        </pc:grpChg>
        <pc:graphicFrameChg chg="add del mod">
          <ac:chgData name="Rosario Caruso" userId="180042c9-485e-46b2-b857-d26f00246fb0" providerId="ADAL" clId="{C99C3056-4880-4E98-B1F8-A9EDECD61698}" dt="2026-03-02T12:41:01.986" v="2663" actId="21"/>
          <ac:graphicFrameMkLst>
            <pc:docMk/>
            <pc:sldMk cId="2388584885" sldId="275"/>
            <ac:graphicFrameMk id="9" creationId="{B5D3A448-FBE6-3C51-C17D-AF3F905B50BC}"/>
          </ac:graphicFrameMkLst>
        </pc:graphicFrameChg>
        <pc:graphicFrameChg chg="add mod modGraphic">
          <ac:chgData name="Rosario Caruso" userId="180042c9-485e-46b2-b857-d26f00246fb0" providerId="ADAL" clId="{C99C3056-4880-4E98-B1F8-A9EDECD61698}" dt="2026-03-02T12:42:46.857" v="2706"/>
          <ac:graphicFrameMkLst>
            <pc:docMk/>
            <pc:sldMk cId="2388584885" sldId="275"/>
            <ac:graphicFrameMk id="14" creationId="{EC3DAFEF-4C5B-FF99-DADE-F0CDF87F895E}"/>
          </ac:graphicFrameMkLst>
        </pc:graphicFrameChg>
        <pc:picChg chg="add mod">
          <ac:chgData name="Rosario Caruso" userId="180042c9-485e-46b2-b857-d26f00246fb0" providerId="ADAL" clId="{C99C3056-4880-4E98-B1F8-A9EDECD61698}" dt="2026-03-02T12:41:06.497" v="2665" actId="1076"/>
          <ac:picMkLst>
            <pc:docMk/>
            <pc:sldMk cId="2388584885" sldId="275"/>
            <ac:picMk id="10" creationId="{510BDDBB-2478-F19F-BA37-A775C15ADA5C}"/>
          </ac:picMkLst>
        </pc:picChg>
        <pc:picChg chg="del">
          <ac:chgData name="Rosario Caruso" userId="180042c9-485e-46b2-b857-d26f00246fb0" providerId="ADAL" clId="{C99C3056-4880-4E98-B1F8-A9EDECD61698}" dt="2026-03-02T12:38:41.636" v="2481" actId="478"/>
          <ac:picMkLst>
            <pc:docMk/>
            <pc:sldMk cId="2388584885" sldId="275"/>
            <ac:picMk id="50" creationId="{66E19644-924E-7A3D-15A1-FA9163E36B6E}"/>
          </ac:picMkLst>
        </pc:picChg>
      </pc:sldChg>
      <pc:sldChg chg="addSp delSp modSp add mod">
        <pc:chgData name="Rosario Caruso" userId="180042c9-485e-46b2-b857-d26f00246fb0" providerId="ADAL" clId="{C99C3056-4880-4E98-B1F8-A9EDECD61698}" dt="2026-03-02T13:11:28.991" v="3081" actId="113"/>
        <pc:sldMkLst>
          <pc:docMk/>
          <pc:sldMk cId="650536950" sldId="276"/>
        </pc:sldMkLst>
        <pc:spChg chg="add del mod">
          <ac:chgData name="Rosario Caruso" userId="180042c9-485e-46b2-b857-d26f00246fb0" providerId="ADAL" clId="{C99C3056-4880-4E98-B1F8-A9EDECD61698}" dt="2026-03-02T12:48:32.552" v="2783" actId="12084"/>
          <ac:spMkLst>
            <pc:docMk/>
            <pc:sldMk cId="650536950" sldId="276"/>
            <ac:spMk id="3" creationId="{40110CC7-0FA5-23A2-3C4A-965F10466C3A}"/>
          </ac:spMkLst>
        </pc:spChg>
        <pc:spChg chg="mod">
          <ac:chgData name="Rosario Caruso" userId="180042c9-485e-46b2-b857-d26f00246fb0" providerId="ADAL" clId="{C99C3056-4880-4E98-B1F8-A9EDECD61698}" dt="2026-03-02T12:48:52.263" v="2788" actId="1076"/>
          <ac:spMkLst>
            <pc:docMk/>
            <pc:sldMk cId="650536950" sldId="276"/>
            <ac:spMk id="6" creationId="{942D2F13-DAD1-999E-5528-7D740643EBE3}"/>
          </ac:spMkLst>
        </pc:spChg>
        <pc:spChg chg="add mod">
          <ac:chgData name="Rosario Caruso" userId="180042c9-485e-46b2-b857-d26f00246fb0" providerId="ADAL" clId="{C99C3056-4880-4E98-B1F8-A9EDECD61698}" dt="2026-03-02T13:11:28.991" v="3081" actId="113"/>
          <ac:spMkLst>
            <pc:docMk/>
            <pc:sldMk cId="650536950" sldId="276"/>
            <ac:spMk id="8" creationId="{7AFC622F-2A8A-2D2A-E84D-FD8947613959}"/>
          </ac:spMkLst>
        </pc:spChg>
        <pc:spChg chg="del">
          <ac:chgData name="Rosario Caruso" userId="180042c9-485e-46b2-b857-d26f00246fb0" providerId="ADAL" clId="{C99C3056-4880-4E98-B1F8-A9EDECD61698}" dt="2026-03-02T12:45:50.975" v="2736" actId="478"/>
          <ac:spMkLst>
            <pc:docMk/>
            <pc:sldMk cId="650536950" sldId="276"/>
            <ac:spMk id="11" creationId="{05B3AEB8-7E27-4E5F-6C90-B894CF99A51C}"/>
          </ac:spMkLst>
        </pc:spChg>
        <pc:spChg chg="del">
          <ac:chgData name="Rosario Caruso" userId="180042c9-485e-46b2-b857-d26f00246fb0" providerId="ADAL" clId="{C99C3056-4880-4E98-B1F8-A9EDECD61698}" dt="2026-03-02T12:45:49.752" v="2735" actId="478"/>
          <ac:spMkLst>
            <pc:docMk/>
            <pc:sldMk cId="650536950" sldId="276"/>
            <ac:spMk id="13" creationId="{4DF31142-E4A8-2083-B409-65E5A195AEC1}"/>
          </ac:spMkLst>
        </pc:spChg>
        <pc:spChg chg="del">
          <ac:chgData name="Rosario Caruso" userId="180042c9-485e-46b2-b857-d26f00246fb0" providerId="ADAL" clId="{C99C3056-4880-4E98-B1F8-A9EDECD61698}" dt="2026-03-02T12:45:53.665" v="2738" actId="478"/>
          <ac:spMkLst>
            <pc:docMk/>
            <pc:sldMk cId="650536950" sldId="276"/>
            <ac:spMk id="19" creationId="{B28C093E-0343-54B0-1E75-F02A3A63956C}"/>
          </ac:spMkLst>
        </pc:spChg>
        <pc:spChg chg="mod">
          <ac:chgData name="Rosario Caruso" userId="180042c9-485e-46b2-b857-d26f00246fb0" providerId="ADAL" clId="{C99C3056-4880-4E98-B1F8-A9EDECD61698}" dt="2026-03-02T12:50:08.155" v="2789"/>
          <ac:spMkLst>
            <pc:docMk/>
            <pc:sldMk cId="650536950" sldId="276"/>
            <ac:spMk id="42" creationId="{ED33C0A6-BAA3-74AC-F484-E3E0C89A6E3F}"/>
          </ac:spMkLst>
        </pc:spChg>
        <pc:spChg chg="mod">
          <ac:chgData name="Rosario Caruso" userId="180042c9-485e-46b2-b857-d26f00246fb0" providerId="ADAL" clId="{C99C3056-4880-4E98-B1F8-A9EDECD61698}" dt="2026-03-02T12:45:42.865" v="2733" actId="6549"/>
          <ac:spMkLst>
            <pc:docMk/>
            <pc:sldMk cId="650536950" sldId="276"/>
            <ac:spMk id="6146" creationId="{9C1A93C8-8608-8D63-831E-011B602F0938}"/>
          </ac:spMkLst>
        </pc:spChg>
        <pc:grpChg chg="del">
          <ac:chgData name="Rosario Caruso" userId="180042c9-485e-46b2-b857-d26f00246fb0" providerId="ADAL" clId="{C99C3056-4880-4E98-B1F8-A9EDECD61698}" dt="2026-03-02T12:45:52.009" v="2737" actId="478"/>
          <ac:grpSpMkLst>
            <pc:docMk/>
            <pc:sldMk cId="650536950" sldId="276"/>
            <ac:grpSpMk id="15" creationId="{043D973E-9E0E-2E1F-4906-DB7B46F4DA74}"/>
          </ac:grpSpMkLst>
        </pc:grpChg>
        <pc:graphicFrameChg chg="add del mod">
          <ac:chgData name="Rosario Caruso" userId="180042c9-485e-46b2-b857-d26f00246fb0" providerId="ADAL" clId="{C99C3056-4880-4E98-B1F8-A9EDECD61698}" dt="2026-03-02T12:48:45.106" v="2785" actId="21"/>
          <ac:graphicFrameMkLst>
            <pc:docMk/>
            <pc:sldMk cId="650536950" sldId="276"/>
            <ac:graphicFrameMk id="4" creationId="{65DCE56E-84DD-7273-88E5-E380C900029C}"/>
          </ac:graphicFrameMkLst>
        </pc:graphicFrameChg>
        <pc:graphicFrameChg chg="del">
          <ac:chgData name="Rosario Caruso" userId="180042c9-485e-46b2-b857-d26f00246fb0" providerId="ADAL" clId="{C99C3056-4880-4E98-B1F8-A9EDECD61698}" dt="2026-03-02T12:46:48.287" v="2743" actId="478"/>
          <ac:graphicFrameMkLst>
            <pc:docMk/>
            <pc:sldMk cId="650536950" sldId="276"/>
            <ac:graphicFrameMk id="14" creationId="{E336A3E2-D2CF-A9F7-6619-AA40289F57C0}"/>
          </ac:graphicFrameMkLst>
        </pc:graphicFrameChg>
        <pc:picChg chg="add mod">
          <ac:chgData name="Rosario Caruso" userId="180042c9-485e-46b2-b857-d26f00246fb0" providerId="ADAL" clId="{C99C3056-4880-4E98-B1F8-A9EDECD61698}" dt="2026-03-02T13:11:09.713" v="3077" actId="1076"/>
          <ac:picMkLst>
            <pc:docMk/>
            <pc:sldMk cId="650536950" sldId="276"/>
            <ac:picMk id="7" creationId="{D38F41AF-BA69-7B94-C3D0-2CFC7F9BAD3B}"/>
          </ac:picMkLst>
        </pc:picChg>
        <pc:picChg chg="del">
          <ac:chgData name="Rosario Caruso" userId="180042c9-485e-46b2-b857-d26f00246fb0" providerId="ADAL" clId="{C99C3056-4880-4E98-B1F8-A9EDECD61698}" dt="2026-03-02T12:45:48.116" v="2734" actId="478"/>
          <ac:picMkLst>
            <pc:docMk/>
            <pc:sldMk cId="650536950" sldId="276"/>
            <ac:picMk id="10" creationId="{DC8DC720-F1E5-9F61-575D-8157AB8E3AEE}"/>
          </ac:picMkLst>
        </pc:picChg>
      </pc:sldChg>
      <pc:sldChg chg="addSp delSp modSp add del mod">
        <pc:chgData name="Rosario Caruso" userId="180042c9-485e-46b2-b857-d26f00246fb0" providerId="ADAL" clId="{C99C3056-4880-4E98-B1F8-A9EDECD61698}" dt="2026-03-02T13:11:34.182" v="3082" actId="2696"/>
        <pc:sldMkLst>
          <pc:docMk/>
          <pc:sldMk cId="3697355436" sldId="277"/>
        </pc:sldMkLst>
        <pc:spChg chg="del mod">
          <ac:chgData name="Rosario Caruso" userId="180042c9-485e-46b2-b857-d26f00246fb0" providerId="ADAL" clId="{C99C3056-4880-4E98-B1F8-A9EDECD61698}" dt="2026-03-02T13:11:06.393" v="3075" actId="21"/>
          <ac:spMkLst>
            <pc:docMk/>
            <pc:sldMk cId="3697355436" sldId="277"/>
            <ac:spMk id="6" creationId="{7AFC622F-2A8A-2D2A-E84D-FD8947613959}"/>
          </ac:spMkLst>
        </pc:spChg>
        <pc:picChg chg="add mod modCrop">
          <ac:chgData name="Rosario Caruso" userId="180042c9-485e-46b2-b857-d26f00246fb0" providerId="ADAL" clId="{C99C3056-4880-4E98-B1F8-A9EDECD61698}" dt="2026-03-02T13:09:50.385" v="3071" actId="1076"/>
          <ac:picMkLst>
            <pc:docMk/>
            <pc:sldMk cId="3697355436" sldId="277"/>
            <ac:picMk id="3" creationId="{A7CD134A-4971-86AA-0E1B-3C4280D3D62E}"/>
          </ac:picMkLst>
        </pc:picChg>
        <pc:picChg chg="del">
          <ac:chgData name="Rosario Caruso" userId="180042c9-485e-46b2-b857-d26f00246fb0" providerId="ADAL" clId="{C99C3056-4880-4E98-B1F8-A9EDECD61698}" dt="2026-03-02T12:51:46.751" v="2791" actId="478"/>
          <ac:picMkLst>
            <pc:docMk/>
            <pc:sldMk cId="3697355436" sldId="277"/>
            <ac:picMk id="7" creationId="{44A4EAE5-ABC1-EC93-5580-BB161754F9C5}"/>
          </ac:picMkLst>
        </pc:picChg>
        <pc:picChg chg="add mod modCrop">
          <ac:chgData name="Rosario Caruso" userId="180042c9-485e-46b2-b857-d26f00246fb0" providerId="ADAL" clId="{C99C3056-4880-4E98-B1F8-A9EDECD61698}" dt="2026-03-02T13:00:07.375" v="2883" actId="1076"/>
          <ac:picMkLst>
            <pc:docMk/>
            <pc:sldMk cId="3697355436" sldId="277"/>
            <ac:picMk id="8" creationId="{34075FDE-CC01-61A8-3817-BF060C677465}"/>
          </ac:picMkLst>
        </pc:picChg>
        <pc:picChg chg="add del mod">
          <ac:chgData name="Rosario Caruso" userId="180042c9-485e-46b2-b857-d26f00246fb0" providerId="ADAL" clId="{C99C3056-4880-4E98-B1F8-A9EDECD61698}" dt="2026-03-02T13:09:37.058" v="3070" actId="478"/>
          <ac:picMkLst>
            <pc:docMk/>
            <pc:sldMk cId="3697355436" sldId="277"/>
            <ac:picMk id="10" creationId="{823E9448-035E-91AA-9405-90D42B32D571}"/>
          </ac:picMkLst>
        </pc:picChg>
      </pc:sldChg>
      <pc:sldChg chg="addSp delSp modSp add mod">
        <pc:chgData name="Rosario Caruso" userId="180042c9-485e-46b2-b857-d26f00246fb0" providerId="ADAL" clId="{C99C3056-4880-4E98-B1F8-A9EDECD61698}" dt="2026-03-02T13:08:56.799" v="3066"/>
        <pc:sldMkLst>
          <pc:docMk/>
          <pc:sldMk cId="2546285076" sldId="278"/>
        </pc:sldMkLst>
        <pc:spChg chg="add mod">
          <ac:chgData name="Rosario Caruso" userId="180042c9-485e-46b2-b857-d26f00246fb0" providerId="ADAL" clId="{C99C3056-4880-4E98-B1F8-A9EDECD61698}" dt="2026-03-02T13:03:42.255" v="2947" actId="113"/>
          <ac:spMkLst>
            <pc:docMk/>
            <pc:sldMk cId="2546285076" sldId="278"/>
            <ac:spMk id="4" creationId="{73B28C49-DBB1-8FF3-9E59-E7697925AE03}"/>
          </ac:spMkLst>
        </pc:spChg>
        <pc:spChg chg="mod">
          <ac:chgData name="Rosario Caruso" userId="180042c9-485e-46b2-b857-d26f00246fb0" providerId="ADAL" clId="{C99C3056-4880-4E98-B1F8-A9EDECD61698}" dt="2026-03-02T13:02:24.982" v="2899" actId="113"/>
          <ac:spMkLst>
            <pc:docMk/>
            <pc:sldMk cId="2546285076" sldId="278"/>
            <ac:spMk id="6" creationId="{47F150E8-C830-10A3-FC46-5D92675872F9}"/>
          </ac:spMkLst>
        </pc:spChg>
        <pc:spChg chg="add del mod">
          <ac:chgData name="Rosario Caruso" userId="180042c9-485e-46b2-b857-d26f00246fb0" providerId="ADAL" clId="{C99C3056-4880-4E98-B1F8-A9EDECD61698}" dt="2026-03-02T13:04:27.608" v="3000" actId="12084"/>
          <ac:spMkLst>
            <pc:docMk/>
            <pc:sldMk cId="2546285076" sldId="278"/>
            <ac:spMk id="9" creationId="{A0DF9394-40BE-8B75-B799-E97B61BF34DA}"/>
          </ac:spMkLst>
        </pc:spChg>
        <pc:spChg chg="add mod">
          <ac:chgData name="Rosario Caruso" userId="180042c9-485e-46b2-b857-d26f00246fb0" providerId="ADAL" clId="{C99C3056-4880-4E98-B1F8-A9EDECD61698}" dt="2026-03-02T13:06:23.539" v="3013" actId="1076"/>
          <ac:spMkLst>
            <pc:docMk/>
            <pc:sldMk cId="2546285076" sldId="278"/>
            <ac:spMk id="11" creationId="{92407A0E-2D4D-DBC1-89F5-E877B74A5D18}"/>
          </ac:spMkLst>
        </pc:spChg>
        <pc:spChg chg="add mod">
          <ac:chgData name="Rosario Caruso" userId="180042c9-485e-46b2-b857-d26f00246fb0" providerId="ADAL" clId="{C99C3056-4880-4E98-B1F8-A9EDECD61698}" dt="2026-03-02T13:08:24.417" v="3065" actId="1076"/>
          <ac:spMkLst>
            <pc:docMk/>
            <pc:sldMk cId="2546285076" sldId="278"/>
            <ac:spMk id="15" creationId="{CA83D1CF-32D5-EC05-A5BD-594D1E257767}"/>
          </ac:spMkLst>
        </pc:spChg>
        <pc:spChg chg="add del">
          <ac:chgData name="Rosario Caruso" userId="180042c9-485e-46b2-b857-d26f00246fb0" providerId="ADAL" clId="{C99C3056-4880-4E98-B1F8-A9EDECD61698}" dt="2026-03-02T13:07:50.829" v="3027" actId="478"/>
          <ac:spMkLst>
            <pc:docMk/>
            <pc:sldMk cId="2546285076" sldId="278"/>
            <ac:spMk id="17" creationId="{D0C48453-501B-1984-AFDB-6E1049A8CE8B}"/>
          </ac:spMkLst>
        </pc:spChg>
        <pc:spChg chg="mod">
          <ac:chgData name="Rosario Caruso" userId="180042c9-485e-46b2-b857-d26f00246fb0" providerId="ADAL" clId="{C99C3056-4880-4E98-B1F8-A9EDECD61698}" dt="2026-03-02T13:08:56.799" v="3066"/>
          <ac:spMkLst>
            <pc:docMk/>
            <pc:sldMk cId="2546285076" sldId="278"/>
            <ac:spMk id="42" creationId="{6A2A4C04-1CDE-736C-BAD8-72A38BE6DB63}"/>
          </ac:spMkLst>
        </pc:spChg>
        <pc:spChg chg="mod">
          <ac:chgData name="Rosario Caruso" userId="180042c9-485e-46b2-b857-d26f00246fb0" providerId="ADAL" clId="{C99C3056-4880-4E98-B1F8-A9EDECD61698}" dt="2026-03-02T13:01:21.484" v="2886"/>
          <ac:spMkLst>
            <pc:docMk/>
            <pc:sldMk cId="2546285076" sldId="278"/>
            <ac:spMk id="6146" creationId="{9A73EB91-23EF-2279-36B5-40D7649AFFDB}"/>
          </ac:spMkLst>
        </pc:spChg>
        <pc:graphicFrameChg chg="add del mod">
          <ac:chgData name="Rosario Caruso" userId="180042c9-485e-46b2-b857-d26f00246fb0" providerId="ADAL" clId="{C99C3056-4880-4E98-B1F8-A9EDECD61698}" dt="2026-03-02T13:04:35.562" v="3002" actId="21"/>
          <ac:graphicFrameMkLst>
            <pc:docMk/>
            <pc:sldMk cId="2546285076" sldId="278"/>
            <ac:graphicFrameMk id="12" creationId="{DAF47C16-2A95-0E65-61E0-EB2E154369AA}"/>
          </ac:graphicFrameMkLst>
        </pc:graphicFrameChg>
        <pc:picChg chg="del">
          <ac:chgData name="Rosario Caruso" userId="180042c9-485e-46b2-b857-d26f00246fb0" providerId="ADAL" clId="{C99C3056-4880-4E98-B1F8-A9EDECD61698}" dt="2026-03-02T13:01:23.606" v="2887" actId="478"/>
          <ac:picMkLst>
            <pc:docMk/>
            <pc:sldMk cId="2546285076" sldId="278"/>
            <ac:picMk id="3" creationId="{9B1BB5FF-CF08-2582-A1DD-3A0C3CA487D8}"/>
          </ac:picMkLst>
        </pc:picChg>
        <pc:picChg chg="del">
          <ac:chgData name="Rosario Caruso" userId="180042c9-485e-46b2-b857-d26f00246fb0" providerId="ADAL" clId="{C99C3056-4880-4E98-B1F8-A9EDECD61698}" dt="2026-03-02T13:01:24.142" v="2888" actId="478"/>
          <ac:picMkLst>
            <pc:docMk/>
            <pc:sldMk cId="2546285076" sldId="278"/>
            <ac:picMk id="8" creationId="{5EFC6AB1-FB7F-B855-D34F-023602598DEF}"/>
          </ac:picMkLst>
        </pc:picChg>
        <pc:picChg chg="add mod">
          <ac:chgData name="Rosario Caruso" userId="180042c9-485e-46b2-b857-d26f00246fb0" providerId="ADAL" clId="{C99C3056-4880-4E98-B1F8-A9EDECD61698}" dt="2026-03-02T13:04:40.807" v="3004" actId="1076"/>
          <ac:picMkLst>
            <pc:docMk/>
            <pc:sldMk cId="2546285076" sldId="278"/>
            <ac:picMk id="13" creationId="{CBE1E595-62E7-E324-DF48-163A9928451B}"/>
          </ac:picMkLst>
        </pc:picChg>
      </pc:sldChg>
      <pc:sldChg chg="addSp delSp modSp add mod">
        <pc:chgData name="Rosario Caruso" userId="180042c9-485e-46b2-b857-d26f00246fb0" providerId="ADAL" clId="{C99C3056-4880-4E98-B1F8-A9EDECD61698}" dt="2026-03-02T13:17:37.478" v="3244" actId="14100"/>
        <pc:sldMkLst>
          <pc:docMk/>
          <pc:sldMk cId="969816215" sldId="279"/>
        </pc:sldMkLst>
        <pc:spChg chg="add del mod">
          <ac:chgData name="Rosario Caruso" userId="180042c9-485e-46b2-b857-d26f00246fb0" providerId="ADAL" clId="{C99C3056-4880-4E98-B1F8-A9EDECD61698}" dt="2026-03-02T13:17:25.813" v="3240" actId="12084"/>
          <ac:spMkLst>
            <pc:docMk/>
            <pc:sldMk cId="969816215" sldId="279"/>
            <ac:spMk id="3" creationId="{1E26FEBD-1C03-B02F-3ECD-FFA9E1F5A777}"/>
          </ac:spMkLst>
        </pc:spChg>
        <pc:spChg chg="del">
          <ac:chgData name="Rosario Caruso" userId="180042c9-485e-46b2-b857-d26f00246fb0" providerId="ADAL" clId="{C99C3056-4880-4E98-B1F8-A9EDECD61698}" dt="2026-03-02T13:13:41.738" v="3114" actId="478"/>
          <ac:spMkLst>
            <pc:docMk/>
            <pc:sldMk cId="969816215" sldId="279"/>
            <ac:spMk id="4" creationId="{638CD513-667A-B41E-4EAE-FBAD78DB156B}"/>
          </ac:spMkLst>
        </pc:spChg>
        <pc:spChg chg="mod">
          <ac:chgData name="Rosario Caruso" userId="180042c9-485e-46b2-b857-d26f00246fb0" providerId="ADAL" clId="{C99C3056-4880-4E98-B1F8-A9EDECD61698}" dt="2026-03-02T13:13:38.570" v="3113" actId="113"/>
          <ac:spMkLst>
            <pc:docMk/>
            <pc:sldMk cId="969816215" sldId="279"/>
            <ac:spMk id="6" creationId="{77087915-DCEE-7F08-0C10-AEE1F5626F7F}"/>
          </ac:spMkLst>
        </pc:spChg>
        <pc:spChg chg="del">
          <ac:chgData name="Rosario Caruso" userId="180042c9-485e-46b2-b857-d26f00246fb0" providerId="ADAL" clId="{C99C3056-4880-4E98-B1F8-A9EDECD61698}" dt="2026-03-02T13:13:45.009" v="3116" actId="478"/>
          <ac:spMkLst>
            <pc:docMk/>
            <pc:sldMk cId="969816215" sldId="279"/>
            <ac:spMk id="11" creationId="{CB9C56E6-61E8-DD83-E490-56BC1F11E33C}"/>
          </ac:spMkLst>
        </pc:spChg>
        <pc:spChg chg="del mod">
          <ac:chgData name="Rosario Caruso" userId="180042c9-485e-46b2-b857-d26f00246fb0" providerId="ADAL" clId="{C99C3056-4880-4E98-B1F8-A9EDECD61698}" dt="2026-03-02T13:13:45.011" v="3118"/>
          <ac:spMkLst>
            <pc:docMk/>
            <pc:sldMk cId="969816215" sldId="279"/>
            <ac:spMk id="15" creationId="{016633DE-6214-20C0-BA20-4E80D929391F}"/>
          </ac:spMkLst>
        </pc:spChg>
        <pc:spChg chg="mod">
          <ac:chgData name="Rosario Caruso" userId="180042c9-485e-46b2-b857-d26f00246fb0" providerId="ADAL" clId="{C99C3056-4880-4E98-B1F8-A9EDECD61698}" dt="2026-03-02T13:12:48.353" v="3093" actId="20577"/>
          <ac:spMkLst>
            <pc:docMk/>
            <pc:sldMk cId="969816215" sldId="279"/>
            <ac:spMk id="6146" creationId="{DD5C5E89-EE03-09A9-BD27-E08CAC4DC6EC}"/>
          </ac:spMkLst>
        </pc:spChg>
        <pc:graphicFrameChg chg="add del mod">
          <ac:chgData name="Rosario Caruso" userId="180042c9-485e-46b2-b857-d26f00246fb0" providerId="ADAL" clId="{C99C3056-4880-4E98-B1F8-A9EDECD61698}" dt="2026-03-02T13:17:31.634" v="3241" actId="21"/>
          <ac:graphicFrameMkLst>
            <pc:docMk/>
            <pc:sldMk cId="969816215" sldId="279"/>
            <ac:graphicFrameMk id="7" creationId="{85F17EC8-86B2-3CA9-2C0B-B9EA16B80906}"/>
          </ac:graphicFrameMkLst>
        </pc:graphicFrameChg>
        <pc:picChg chg="add mod">
          <ac:chgData name="Rosario Caruso" userId="180042c9-485e-46b2-b857-d26f00246fb0" providerId="ADAL" clId="{C99C3056-4880-4E98-B1F8-A9EDECD61698}" dt="2026-03-02T13:17:37.478" v="3244" actId="14100"/>
          <ac:picMkLst>
            <pc:docMk/>
            <pc:sldMk cId="969816215" sldId="279"/>
            <ac:picMk id="8" creationId="{8B7FB155-6081-27CA-0DFC-0EFEA271A5AA}"/>
          </ac:picMkLst>
        </pc:picChg>
        <pc:picChg chg="del">
          <ac:chgData name="Rosario Caruso" userId="180042c9-485e-46b2-b857-d26f00246fb0" providerId="ADAL" clId="{C99C3056-4880-4E98-B1F8-A9EDECD61698}" dt="2026-03-02T13:13:47.146" v="3119" actId="478"/>
          <ac:picMkLst>
            <pc:docMk/>
            <pc:sldMk cId="969816215" sldId="279"/>
            <ac:picMk id="13" creationId="{31B79F09-244B-BD5E-24E8-DD791CAED5CB}"/>
          </ac:picMkLst>
        </pc:picChg>
      </pc:sldChg>
      <pc:sldChg chg="addSp delSp modSp add mod">
        <pc:chgData name="Rosario Caruso" userId="180042c9-485e-46b2-b857-d26f00246fb0" providerId="ADAL" clId="{C99C3056-4880-4E98-B1F8-A9EDECD61698}" dt="2026-03-02T13:27:06.934" v="3325"/>
        <pc:sldMkLst>
          <pc:docMk/>
          <pc:sldMk cId="3772376977" sldId="280"/>
        </pc:sldMkLst>
        <pc:spChg chg="add del">
          <ac:chgData name="Rosario Caruso" userId="180042c9-485e-46b2-b857-d26f00246fb0" providerId="ADAL" clId="{C99C3056-4880-4E98-B1F8-A9EDECD61698}" dt="2026-03-02T13:18:59.955" v="3251" actId="22"/>
          <ac:spMkLst>
            <pc:docMk/>
            <pc:sldMk cId="3772376977" sldId="280"/>
            <ac:spMk id="3" creationId="{E88B36DD-4147-98C5-8359-C74A0CD2AF0D}"/>
          </ac:spMkLst>
        </pc:spChg>
        <pc:spChg chg="del">
          <ac:chgData name="Rosario Caruso" userId="180042c9-485e-46b2-b857-d26f00246fb0" providerId="ADAL" clId="{C99C3056-4880-4E98-B1F8-A9EDECD61698}" dt="2026-03-02T13:18:34.378" v="3249" actId="478"/>
          <ac:spMkLst>
            <pc:docMk/>
            <pc:sldMk cId="3772376977" sldId="280"/>
            <ac:spMk id="6" creationId="{2152E8B8-046B-B6A3-815B-3C37B4377F19}"/>
          </ac:spMkLst>
        </pc:spChg>
        <pc:spChg chg="add del mod">
          <ac:chgData name="Rosario Caruso" userId="180042c9-485e-46b2-b857-d26f00246fb0" providerId="ADAL" clId="{C99C3056-4880-4E98-B1F8-A9EDECD61698}" dt="2026-03-02T13:23:35.777" v="3279" actId="12084"/>
          <ac:spMkLst>
            <pc:docMk/>
            <pc:sldMk cId="3772376977" sldId="280"/>
            <ac:spMk id="7" creationId="{B0E19ABF-B252-624F-7774-8BC2FB422515}"/>
          </ac:spMkLst>
        </pc:spChg>
        <pc:spChg chg="add mod">
          <ac:chgData name="Rosario Caruso" userId="180042c9-485e-46b2-b857-d26f00246fb0" providerId="ADAL" clId="{C99C3056-4880-4E98-B1F8-A9EDECD61698}" dt="2026-03-02T13:26:28.869" v="3314" actId="1076"/>
          <ac:spMkLst>
            <pc:docMk/>
            <pc:sldMk cId="3772376977" sldId="280"/>
            <ac:spMk id="11" creationId="{59D7689B-1DAB-D9CA-8EFC-C5C117EC4B13}"/>
          </ac:spMkLst>
        </pc:spChg>
        <pc:spChg chg="add del mod">
          <ac:chgData name="Rosario Caruso" userId="180042c9-485e-46b2-b857-d26f00246fb0" providerId="ADAL" clId="{C99C3056-4880-4E98-B1F8-A9EDECD61698}" dt="2026-03-02T13:26:44.005" v="3320" actId="12084"/>
          <ac:spMkLst>
            <pc:docMk/>
            <pc:sldMk cId="3772376977" sldId="280"/>
            <ac:spMk id="13" creationId="{7E00C2D2-F257-692B-6689-40FBF0D21CCE}"/>
          </ac:spMkLst>
        </pc:spChg>
        <pc:spChg chg="mod">
          <ac:chgData name="Rosario Caruso" userId="180042c9-485e-46b2-b857-d26f00246fb0" providerId="ADAL" clId="{C99C3056-4880-4E98-B1F8-A9EDECD61698}" dt="2026-03-02T13:27:06.934" v="3325"/>
          <ac:spMkLst>
            <pc:docMk/>
            <pc:sldMk cId="3772376977" sldId="280"/>
            <ac:spMk id="42" creationId="{58EEA731-8895-F9CC-E519-F16F3E7F742D}"/>
          </ac:spMkLst>
        </pc:spChg>
        <pc:spChg chg="mod">
          <ac:chgData name="Rosario Caruso" userId="180042c9-485e-46b2-b857-d26f00246fb0" providerId="ADAL" clId="{C99C3056-4880-4E98-B1F8-A9EDECD61698}" dt="2026-03-02T13:18:30.710" v="3247"/>
          <ac:spMkLst>
            <pc:docMk/>
            <pc:sldMk cId="3772376977" sldId="280"/>
            <ac:spMk id="6146" creationId="{81616DC6-FD82-1C0F-7D2D-A8C537A78991}"/>
          </ac:spMkLst>
        </pc:spChg>
        <pc:graphicFrameChg chg="add del mod modGraphic">
          <ac:chgData name="Rosario Caruso" userId="180042c9-485e-46b2-b857-d26f00246fb0" providerId="ADAL" clId="{C99C3056-4880-4E98-B1F8-A9EDECD61698}" dt="2026-03-02T13:25:30.389" v="3304" actId="21"/>
          <ac:graphicFrameMkLst>
            <pc:docMk/>
            <pc:sldMk cId="3772376977" sldId="280"/>
            <ac:graphicFrameMk id="9" creationId="{975D2175-2E75-495D-95D1-07AB1741C4D1}"/>
          </ac:graphicFrameMkLst>
        </pc:graphicFrameChg>
        <pc:graphicFrameChg chg="add del mod">
          <ac:chgData name="Rosario Caruso" userId="180042c9-485e-46b2-b857-d26f00246fb0" providerId="ADAL" clId="{C99C3056-4880-4E98-B1F8-A9EDECD61698}" dt="2026-03-02T13:26:49.796" v="3322" actId="21"/>
          <ac:graphicFrameMkLst>
            <pc:docMk/>
            <pc:sldMk cId="3772376977" sldId="280"/>
            <ac:graphicFrameMk id="14" creationId="{DA18D8C1-044C-F741-74EF-D3D47436D6B2}"/>
          </ac:graphicFrameMkLst>
        </pc:graphicFrameChg>
        <pc:picChg chg="del">
          <ac:chgData name="Rosario Caruso" userId="180042c9-485e-46b2-b857-d26f00246fb0" providerId="ADAL" clId="{C99C3056-4880-4E98-B1F8-A9EDECD61698}" dt="2026-03-02T13:18:32.991" v="3248" actId="478"/>
          <ac:picMkLst>
            <pc:docMk/>
            <pc:sldMk cId="3772376977" sldId="280"/>
            <ac:picMk id="8" creationId="{AE2CECB9-0CCD-5921-9DD3-F8C7ED984E10}"/>
          </ac:picMkLst>
        </pc:picChg>
        <pc:picChg chg="add mod modCrop">
          <ac:chgData name="Rosario Caruso" userId="180042c9-485e-46b2-b857-d26f00246fb0" providerId="ADAL" clId="{C99C3056-4880-4E98-B1F8-A9EDECD61698}" dt="2026-03-02T13:25:45.223" v="3308" actId="1076"/>
          <ac:picMkLst>
            <pc:docMk/>
            <pc:sldMk cId="3772376977" sldId="280"/>
            <ac:picMk id="10" creationId="{7967BF32-D745-0B38-D36C-AA63B2E688A0}"/>
          </ac:picMkLst>
        </pc:picChg>
        <pc:picChg chg="add mod">
          <ac:chgData name="Rosario Caruso" userId="180042c9-485e-46b2-b857-d26f00246fb0" providerId="ADAL" clId="{C99C3056-4880-4E98-B1F8-A9EDECD61698}" dt="2026-03-02T13:26:54.367" v="3324" actId="1076"/>
          <ac:picMkLst>
            <pc:docMk/>
            <pc:sldMk cId="3772376977" sldId="280"/>
            <ac:picMk id="15" creationId="{A446DB93-23D1-B453-7335-74B1F2977DC1}"/>
          </ac:picMkLst>
        </pc:picChg>
      </pc:sldChg>
      <pc:sldChg chg="addSp delSp modSp add mod">
        <pc:chgData name="Rosario Caruso" userId="180042c9-485e-46b2-b857-d26f00246fb0" providerId="ADAL" clId="{C99C3056-4880-4E98-B1F8-A9EDECD61698}" dt="2026-03-02T13:33:55.242" v="3564" actId="1076"/>
        <pc:sldMkLst>
          <pc:docMk/>
          <pc:sldMk cId="1708247281" sldId="281"/>
        </pc:sldMkLst>
        <pc:spChg chg="add del mod">
          <ac:chgData name="Rosario Caruso" userId="180042c9-485e-46b2-b857-d26f00246fb0" providerId="ADAL" clId="{C99C3056-4880-4E98-B1F8-A9EDECD61698}" dt="2026-03-02T13:29:20.024" v="3488" actId="12084"/>
          <ac:spMkLst>
            <pc:docMk/>
            <pc:sldMk cId="1708247281" sldId="281"/>
            <ac:spMk id="3" creationId="{32FFE8B7-44F3-BD3C-833B-622E3C327B62}"/>
          </ac:spMkLst>
        </pc:spChg>
        <pc:spChg chg="del">
          <ac:chgData name="Rosario Caruso" userId="180042c9-485e-46b2-b857-d26f00246fb0" providerId="ADAL" clId="{C99C3056-4880-4E98-B1F8-A9EDECD61698}" dt="2026-03-02T13:28:17.428" v="3358" actId="478"/>
          <ac:spMkLst>
            <pc:docMk/>
            <pc:sldMk cId="1708247281" sldId="281"/>
            <ac:spMk id="11" creationId="{FBF71D7C-60C8-D0A0-5DBD-4C0D4F0FE62C}"/>
          </ac:spMkLst>
        </pc:spChg>
        <pc:spChg chg="del mod">
          <ac:chgData name="Rosario Caruso" userId="180042c9-485e-46b2-b857-d26f00246fb0" providerId="ADAL" clId="{C99C3056-4880-4E98-B1F8-A9EDECD61698}" dt="2026-03-02T13:33:51.399" v="3563"/>
          <ac:spMkLst>
            <pc:docMk/>
            <pc:sldMk cId="1708247281" sldId="281"/>
            <ac:spMk id="42" creationId="{D4809168-1603-EBEB-D041-8DC9DAA97F14}"/>
          </ac:spMkLst>
        </pc:spChg>
        <pc:spChg chg="mod">
          <ac:chgData name="Rosario Caruso" userId="180042c9-485e-46b2-b857-d26f00246fb0" providerId="ADAL" clId="{C99C3056-4880-4E98-B1F8-A9EDECD61698}" dt="2026-03-02T13:28:13.872" v="3356"/>
          <ac:spMkLst>
            <pc:docMk/>
            <pc:sldMk cId="1708247281" sldId="281"/>
            <ac:spMk id="6146" creationId="{F8B3009C-C4F5-B1FB-36A8-FFAD8B71A1EB}"/>
          </ac:spMkLst>
        </pc:spChg>
        <pc:graphicFrameChg chg="add del mod modGraphic">
          <ac:chgData name="Rosario Caruso" userId="180042c9-485e-46b2-b857-d26f00246fb0" providerId="ADAL" clId="{C99C3056-4880-4E98-B1F8-A9EDECD61698}" dt="2026-03-02T13:33:33.753" v="3557" actId="21"/>
          <ac:graphicFrameMkLst>
            <pc:docMk/>
            <pc:sldMk cId="1708247281" sldId="281"/>
            <ac:graphicFrameMk id="4" creationId="{B7E64311-962E-EB47-F1B4-4A23B09DD5FE}"/>
          </ac:graphicFrameMkLst>
        </pc:graphicFrameChg>
        <pc:picChg chg="add">
          <ac:chgData name="Rosario Caruso" userId="180042c9-485e-46b2-b857-d26f00246fb0" providerId="ADAL" clId="{C99C3056-4880-4E98-B1F8-A9EDECD61698}" dt="2026-03-02T13:31:24.024" v="3514"/>
          <ac:picMkLst>
            <pc:docMk/>
            <pc:sldMk cId="1708247281" sldId="281"/>
            <ac:picMk id="6" creationId="{A38F1999-C3DE-CCFB-8ACF-213200F8E05C}"/>
          </ac:picMkLst>
        </pc:picChg>
        <pc:picChg chg="add mod">
          <ac:chgData name="Rosario Caruso" userId="180042c9-485e-46b2-b857-d26f00246fb0" providerId="ADAL" clId="{C99C3056-4880-4E98-B1F8-A9EDECD61698}" dt="2026-03-02T13:33:55.242" v="3564" actId="1076"/>
          <ac:picMkLst>
            <pc:docMk/>
            <pc:sldMk cId="1708247281" sldId="281"/>
            <ac:picMk id="7" creationId="{77348410-5D86-7B2A-1ADA-EDE30A039169}"/>
          </ac:picMkLst>
        </pc:picChg>
        <pc:picChg chg="del">
          <ac:chgData name="Rosario Caruso" userId="180042c9-485e-46b2-b857-d26f00246fb0" providerId="ADAL" clId="{C99C3056-4880-4E98-B1F8-A9EDECD61698}" dt="2026-03-02T13:28:16.110" v="3357" actId="478"/>
          <ac:picMkLst>
            <pc:docMk/>
            <pc:sldMk cId="1708247281" sldId="281"/>
            <ac:picMk id="10" creationId="{75161BC1-0F43-673D-3F0A-441657F6D97F}"/>
          </ac:picMkLst>
        </pc:picChg>
        <pc:picChg chg="del">
          <ac:chgData name="Rosario Caruso" userId="180042c9-485e-46b2-b857-d26f00246fb0" providerId="ADAL" clId="{C99C3056-4880-4E98-B1F8-A9EDECD61698}" dt="2026-03-02T13:28:18.736" v="3359" actId="478"/>
          <ac:picMkLst>
            <pc:docMk/>
            <pc:sldMk cId="1708247281" sldId="281"/>
            <ac:picMk id="15" creationId="{E65019EC-63D9-B11B-CBC7-08C2B89761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8F329-EE54-4C04-AF33-74B2F9E71B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B3674D2-29B6-4D9B-A407-608A21823882}" type="pres">
      <dgm:prSet presAssocID="{1DE8F329-EE54-4C04-AF33-74B2F9E71BF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43F8277-1915-458C-83E5-4A19C953848D}" type="presOf" srcId="{1DE8F329-EE54-4C04-AF33-74B2F9E71BF3}" destId="{4B3674D2-29B6-4D9B-A407-608A218238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36026D8-C936-445B-BE20-8A95B2912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Ufficio del Garante degli studenti e dei dottorandi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AC6FDD-C95F-416F-A8C3-7D71DDEAD6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EDD00-3711-448B-844D-BC2419F6D026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57A044-C076-4C11-B4C9-79C51F8198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979C54-64F1-40E3-A25A-5721449E9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65FD-A028-4093-94E1-155DCF9A0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5218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F94A7A6-7B28-423E-AF5A-0D10DF5710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Ufficio del Garante degli studenti e dei dottorandi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DE1ABBA-6970-43C8-95E8-B4EEB15995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363BA41-3E42-4433-95F7-CBCA8F15E9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C0F9CF9-1325-435D-8922-C5E250580B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3063F25-CECF-432A-BDAD-146C2C74FA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9462FC7-8F36-4A3B-B8C9-FD5EBD587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2A529F-D3FC-4FB3-AF4C-A6B9A3C0969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tecnologia modifica le possibilità operative. L’organizzazione determina se quelle possibilità diventano esiti.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Ufficio del Garante degli studenti 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391707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B24B-6B78-4395-DB9F-868FB23F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275370-E4CA-D8CA-666D-C16FC26F8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A4BE7A6-3D44-8A71-134B-913956522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tecnologia modifica le possibilità operative. L’organizzazione determina se quelle possibilità diventano esiti.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BA278FE1-4C72-FF08-722E-4B8A01BFA3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Ufficio del Garante degli studenti 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210839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7E72-958D-3DFA-F8E2-D067B8CF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6D22906-13CC-F940-2DD9-D09CA93F7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7551732-9152-F3E2-77FD-61C77DCAE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tecnologia modifica le possibilità operative. L’organizzazione determina se quelle possibilità diventano esiti.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6AA4FF8-1FF1-0813-D4EB-95F75F74E4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Ufficio del Garante degli studenti 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117279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FB5B0-BB51-03E4-A30A-CD53F593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7DC1BE-DCD8-22B1-4DEC-4F1D4D297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A9BAA8-8574-087F-B632-BDC5CD337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tecnologia modifica le possibilità operative. L’organizzazione determina se quelle possibilità diventano esiti.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6B921799-352D-AA68-A838-058AABB406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Ufficio del Garante degli studenti 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183395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0E51-936F-E1AF-B1A5-84461117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2EE90F-A9D2-8F8A-F6FF-86AADCE33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4714C92-E462-EEFE-E01E-CA318DD7B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tecnologia modifica le possibilità operative. L’organizzazione determina se quelle possibilità diventano esiti.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B35E15D-B26A-80DD-BF75-BC419716B2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Ufficio del Garante degli studenti 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225903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C33C0-18B9-E9A9-CC68-7F5B6127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EAF142-003A-90F1-1352-82911E7C0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A98A48-123B-F14B-BD76-8EF3DD8D2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tecnologia modifica le possibilità operative. L’organizzazione determina se quelle possibilità diventano esiti.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C9DF9A15-43D7-96DE-A632-B00E06CC09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Ufficio del Garante degli studenti e dei dottorandi</a:t>
            </a:r>
          </a:p>
        </p:txBody>
      </p:sp>
    </p:spTree>
    <p:extLst>
      <p:ext uri="{BB962C8B-B14F-4D97-AF65-F5344CB8AC3E}">
        <p14:creationId xmlns:p14="http://schemas.microsoft.com/office/powerpoint/2010/main" val="9459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_PP_cover_3r">
            <a:extLst>
              <a:ext uri="{FF2B5EF4-FFF2-40B4-BE49-F238E27FC236}">
                <a16:creationId xmlns:a16="http://schemas.microsoft.com/office/drawing/2014/main" id="{E90B562B-9FB2-44AD-AC19-CC5BA4A6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0CE612D2-1AA0-48CD-81E6-5C5D722E44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0700" y="3162300"/>
            <a:ext cx="71247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 dello schema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76DC22C-D8EE-480C-BDEA-719B768723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09750" y="27432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4CD9589-1B0A-4742-AE13-845DF5002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828800" y="1219200"/>
            <a:ext cx="6838950" cy="1066800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7A5B8-0347-4AC0-A374-681CFD66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CE3E78-5CC5-444F-A9C5-BCA702A88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4A77A6-03E4-4F45-87C7-FF87BFD52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8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F29090-1D97-4BE4-813D-3F71114F3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1788" y="2260600"/>
            <a:ext cx="1630362" cy="353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6175E0-2009-426E-B4F7-9B78C40B6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0700" y="2260600"/>
            <a:ext cx="4738688" cy="3530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2DA4DF-D004-4F62-B2FA-EB1BFBA6C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4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916E2-F3A6-496E-87FC-6C9434381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939ACC-E3E3-4369-926E-35655CBD8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167BEC-8B69-4B46-9150-721C58967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8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83521-3335-40A4-A147-0B96EE46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5BBDF1-C7BF-48AE-9C6F-716BD172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ACBD5C-2F4A-4AAC-AF52-47E7ECFE0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4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DB850-072A-49F3-B855-B367F7D2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380204-4876-4A50-9D06-880EA102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922D60-44C4-4F23-BF57-AC5EA77BE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0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CA603-AD16-4A0F-B4F3-ACB8A620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3BB5A3-0B31-4B18-8C62-05A45A867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39850"/>
            <a:ext cx="39624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6AEB51-CF04-4C1A-AC62-6DA02A81D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339850"/>
            <a:ext cx="39624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79386-D5D3-4287-8EB1-FCB067515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7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ADA8E-0A19-4556-805F-5F9F93EF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8F0DB0-34E1-45E2-A1B4-7D1DE094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47DB05-0EAB-416E-AB09-E68CD2CD7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BC8C56-AC8E-4779-910D-EC4C368C0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5D4D8A-4060-4E25-AC0D-2E1BB0A70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5F80CF3-102F-4F55-9BFC-D1368FE93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32890-5A27-4425-9C25-BE7E67B4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E027FD-BB18-4DAD-A83F-AACBE7F7C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9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5CE6065-24C8-4564-93C0-33EA98957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6315B-4B5C-4C0C-98FA-5CCE1547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DED3B-7FE5-4F0D-85F9-FCC9EA29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CAF534-7E39-48CB-9ED2-F0D16F0B4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667CD9-0AA5-454E-B03F-8FD9AF2FD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3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14764-6DDA-4626-AA17-B99A90D9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6CC9ED-789E-4E2D-82BB-316335425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BD39A7-6FFD-4E9C-940D-C4D64BDDF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5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26F7A-94F3-4555-B2EF-1BD7FAD5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47EE061-4B1F-42E6-9109-FE0876FEF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CA4B54-E1AE-442F-B3F3-D6D51E2A0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19B19-6E7D-4ABC-9D1D-9845C3110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8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54AB96-40F5-4F1D-A92A-5AE916AC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7DAB61-38AF-413B-810A-0EDD6956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8E984C-4CAC-48C4-AEDA-1AE34BD1F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0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0C78AB-EB8B-4C44-B467-CBF6EAA4C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62675" y="-241300"/>
            <a:ext cx="2028825" cy="5695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03FB12-F30E-48CA-81C6-75451481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-241300"/>
            <a:ext cx="5934075" cy="56959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AF0128-F3C3-48C1-85CD-626578BC2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4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60D81-492A-41F3-B1EF-6FB7A110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919FA5-B812-4D64-A1A7-B9CA8A9A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AA8F1-5066-4A32-9DC9-2922FA992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0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A3B4E-77F4-4FB4-8052-5BAFAC4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B253A-9912-4C53-A476-DB8319643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6100" y="3048000"/>
            <a:ext cx="3171825" cy="2743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4167CE-4A65-4B61-A963-C8FE4068B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0325" y="3048000"/>
            <a:ext cx="3171825" cy="2743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346C7D-1CC8-4792-A4BA-2746CC3CC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3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3F0C0-7685-49AD-B7AA-EEBA1F53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A9264F-C3F1-4CB3-ADCB-97D601EDE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127395-9A6E-4BDC-9A0E-7B7DAF43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2C32BB-6936-4BF5-BB0D-04431A350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384028-6643-4285-B79A-727F419FD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F126085-D5BE-471E-B6CE-909EF1BD0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9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E2B16-9B98-4135-AC88-DEEB4DD3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9E8B9B-2251-4830-A021-78C7FE5B46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AC9CB0-2B4A-4904-9A37-46CB69AB4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A73D2-944B-41BC-A547-CABB366A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16397-268E-4AD6-9358-06D98B55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B18C33-FC49-4B07-9A9B-6E596880A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FCB5B-426A-4E68-97D4-FD5F0FD44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0376D-F0D0-4074-8B51-222BD6C9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7C1156-F180-4CD1-B5EF-26731E5D1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AA3813-2815-4F30-8684-8B3FE445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9B3D2C-E6DB-4D35-AAE2-2DED6AE7D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_PP_sezione_3r">
            <a:extLst>
              <a:ext uri="{FF2B5EF4-FFF2-40B4-BE49-F238E27FC236}">
                <a16:creationId xmlns:a16="http://schemas.microsoft.com/office/drawing/2014/main" id="{68EB87C3-5963-442F-9669-51021D2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122216BF-02CE-4754-8E0D-F2B41C08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0700" y="2260600"/>
            <a:ext cx="62166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698190F-7F83-42BE-896A-0A3D4C39F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16100" y="3048000"/>
            <a:ext cx="6496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9E2FF37-9AEB-4970-AE99-33520D18E8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356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i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_PP_basic_bianco_3r">
            <a:extLst>
              <a:ext uri="{FF2B5EF4-FFF2-40B4-BE49-F238E27FC236}">
                <a16:creationId xmlns:a16="http://schemas.microsoft.com/office/drawing/2014/main" id="{61915C95-7DD5-4594-95BD-B7628A17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B557BE14-D206-4D83-A73A-8253C66B5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-241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9E3D6EF-67B5-4342-928B-3E8EA951C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33985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FA3ED19-C37D-46E3-BEE3-9253F35D9F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356350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it-IT" altLang="it-IT"/>
              <a:t>DIGITARE NOME CENTRO                                           SECONDA RIGA NOME CENTRO                                          TERZA RIGA NOME CENTRO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141D56BF-C926-48F5-B722-758ECBA2E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1721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071B5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anose="020B0603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42424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42424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42424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sario.caruso@unimi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sario.caruso@unimi.i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9B6B3912-2346-4F07-981F-E067F80D4A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endParaRPr lang="it-IT" dirty="0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58DF490-8044-43B1-A7FC-4581938C9D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7544" y="3086100"/>
            <a:ext cx="8928992" cy="126876"/>
          </a:xfrm>
        </p:spPr>
        <p:txBody>
          <a:bodyPr/>
          <a:lstStyle/>
          <a:p>
            <a:br>
              <a:rPr lang="it-IT" b="1" dirty="0"/>
            </a:br>
            <a:br>
              <a:rPr lang="it-IT" b="1" dirty="0">
                <a:latin typeface="Garamond" panose="02020404030301010803" pitchFamily="18" charset="0"/>
              </a:rPr>
            </a:b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Innovazione organizzativa e digitale: la ricerca come leva di cambiamento nelle professioni sanitarie</a:t>
            </a:r>
            <a:r>
              <a:rPr lang="it-IT" dirty="0">
                <a:latin typeface="Garamond" panose="02020404030301010803" pitchFamily="18" charset="0"/>
              </a:rPr>
              <a:t>	</a:t>
            </a:r>
            <a:br>
              <a:rPr lang="it-IT" dirty="0">
                <a:latin typeface="Garamond" panose="02020404030301010803" pitchFamily="18" charset="0"/>
              </a:rPr>
            </a:br>
            <a:endParaRPr lang="it-IT" altLang="it-IT" dirty="0">
              <a:latin typeface="Garamond" panose="02020404030301010803" pitchFamily="18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D3AEB657-FC3B-4F4B-8346-39454B2E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2616" y="6093296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endParaRPr lang="it-IT" sz="2000" dirty="0">
              <a:solidFill>
                <a:schemeClr val="bg1"/>
              </a:solidFill>
            </a:endParaRP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Rosario Caruso, </a:t>
            </a:r>
            <a:r>
              <a:rPr lang="it-IT" sz="2000" dirty="0">
                <a:solidFill>
                  <a:schemeClr val="bg1"/>
                </a:solidFill>
                <a:hlinkClick r:id="rId2"/>
              </a:rPr>
              <a:t>rosario.caruso@unimi.it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86421-64E7-7C36-2C24-B102CBD5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AA919FFF-0939-41B1-2892-337AFC587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1616DC6-FD82-1C0F-7D2D-A8C537A78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7. Modello operativo della trasformazione sociotecnica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8EEA731-8895-F9CC-E519-F16F3E7F742D}"/>
              </a:ext>
            </a:extLst>
          </p:cNvPr>
          <p:cNvSpPr txBox="1"/>
          <p:nvPr/>
        </p:nvSpPr>
        <p:spPr>
          <a:xfrm>
            <a:off x="76201" y="6176198"/>
            <a:ext cx="58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Kemp, T., Ayton, J., Butler-Henderson, K. et al. Using socio-technical systems theory to study the health information management workforce in Australian acute hospitals. Soc Theory Health 22, 285–300 (2024).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67BF32-D745-0B38-D36C-AA63B2E688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13" r="24012"/>
          <a:stretch>
            <a:fillRect/>
          </a:stretch>
        </p:blipFill>
        <p:spPr>
          <a:xfrm>
            <a:off x="0" y="1255634"/>
            <a:ext cx="4752528" cy="4346731"/>
          </a:xfrm>
          <a:prstGeom prst="rect">
            <a:avLst/>
          </a:prstGeom>
        </p:spPr>
      </p:pic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59D7689B-1DAB-D9CA-8EFC-C5C117EC4B13}"/>
              </a:ext>
            </a:extLst>
          </p:cNvPr>
          <p:cNvSpPr/>
          <p:nvPr/>
        </p:nvSpPr>
        <p:spPr bwMode="auto">
          <a:xfrm>
            <a:off x="4665315" y="1082176"/>
            <a:ext cx="504056" cy="4693646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446DB93-23D1-B453-7335-74B1F2977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37" y="2273707"/>
            <a:ext cx="379813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735D9-AC7D-BA45-C9A8-6E89C44C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09ECA291-0133-0B1E-3B18-73A5C7FBA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8B3009C-C4F5-B1FB-36A8-FFAD8B71A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8. Innovare significa riprogettare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348410-5D86-7B2A-1ADA-EDE30A039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9" y="912057"/>
            <a:ext cx="8532440" cy="54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4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E58AD-EBA2-F988-24F9-BDCDC885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1823C0E6-DA0F-F56B-D19A-BFB840D73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D68436-A4DF-37F6-D4DF-D3935F097476}"/>
              </a:ext>
            </a:extLst>
          </p:cNvPr>
          <p:cNvSpPr txBox="1"/>
          <p:nvPr/>
        </p:nvSpPr>
        <p:spPr>
          <a:xfrm>
            <a:off x="129883" y="306896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Rosario Caruso</a:t>
            </a:r>
          </a:p>
          <a:p>
            <a:r>
              <a:rPr lang="it-IT" dirty="0"/>
              <a:t>Professore Associato MEDS-24/c</a:t>
            </a:r>
          </a:p>
          <a:p>
            <a:r>
              <a:rPr lang="it-IT" dirty="0">
                <a:hlinkClick r:id="rId2"/>
              </a:rPr>
              <a:t>rosario.caruso@unimi.it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B3B9E85-90CA-3202-F703-D0ED14BCC700}"/>
              </a:ext>
            </a:extLst>
          </p:cNvPr>
          <p:cNvSpPr/>
          <p:nvPr/>
        </p:nvSpPr>
        <p:spPr bwMode="auto">
          <a:xfrm>
            <a:off x="4860032" y="-27384"/>
            <a:ext cx="4320480" cy="61926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AB8044-0C70-C47E-2056-4EB60A088FAE}"/>
              </a:ext>
            </a:extLst>
          </p:cNvPr>
          <p:cNvSpPr txBox="1"/>
          <p:nvPr/>
        </p:nvSpPr>
        <p:spPr>
          <a:xfrm>
            <a:off x="5489161" y="1340768"/>
            <a:ext cx="4591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53377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D8B8D71B-C8B2-45D5-A538-7CDAC3C21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B579AAB-B242-4073-AA0F-76FBC19AD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7772400" cy="921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La trasformazione digitale non è (esclusivamente) un progetto tecnologico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29112C4-D1CE-0D80-9DB0-420DD6FDB48A}"/>
              </a:ext>
            </a:extLst>
          </p:cNvPr>
          <p:cNvSpPr txBox="1"/>
          <p:nvPr/>
        </p:nvSpPr>
        <p:spPr>
          <a:xfrm>
            <a:off x="107503" y="5642697"/>
            <a:ext cx="8875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400" dirty="0"/>
              <a:t>Beaudet, O. (2024). Nursing Innovation: A Positive Disruption. JONA: The Journal of Nursing Administration, 54(4), 191-192.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31C8BB-6613-B344-B2F2-A04DD6458EF2}"/>
              </a:ext>
            </a:extLst>
          </p:cNvPr>
          <p:cNvSpPr txBox="1"/>
          <p:nvPr/>
        </p:nvSpPr>
        <p:spPr>
          <a:xfrm>
            <a:off x="438150" y="3466731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Tesi centrale</a:t>
            </a:r>
            <a:r>
              <a:rPr lang="it-IT" dirty="0"/>
              <a:t>: La trasformazione digitale è un processo sociotecnico: tecnologia e organizzazione co-evolvono. </a:t>
            </a:r>
          </a:p>
          <a:p>
            <a:endParaRPr lang="it-IT" dirty="0"/>
          </a:p>
          <a:p>
            <a:r>
              <a:rPr lang="it-IT" b="1" dirty="0"/>
              <a:t>Assunto di ragionamento </a:t>
            </a:r>
            <a:r>
              <a:rPr lang="it-IT" dirty="0"/>
              <a:t>👉 L’innovazione è una funzione di management, non un progetto IT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0775E54-23E7-1E27-495B-B3D85F7CB9B2}"/>
              </a:ext>
            </a:extLst>
          </p:cNvPr>
          <p:cNvGrpSpPr/>
          <p:nvPr/>
        </p:nvGrpSpPr>
        <p:grpSpPr>
          <a:xfrm>
            <a:off x="395536" y="1102172"/>
            <a:ext cx="8587535" cy="2437576"/>
            <a:chOff x="88921" y="3198212"/>
            <a:chExt cx="8112893" cy="2308324"/>
          </a:xfrm>
        </p:grpSpPr>
        <p:sp>
          <p:nvSpPr>
            <p:cNvPr id="25" name="Freccia a destra 24">
              <a:extLst>
                <a:ext uri="{FF2B5EF4-FFF2-40B4-BE49-F238E27FC236}">
                  <a16:creationId xmlns:a16="http://schemas.microsoft.com/office/drawing/2014/main" id="{FDB12C00-48AF-0DFF-E710-04CBE332CAC4}"/>
                </a:ext>
              </a:extLst>
            </p:cNvPr>
            <p:cNvSpPr/>
            <p:nvPr/>
          </p:nvSpPr>
          <p:spPr>
            <a:xfrm>
              <a:off x="689965" y="3198212"/>
              <a:ext cx="6910806" cy="2308324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6967BF8-865D-A939-AA71-F129D4823B01}"/>
                </a:ext>
              </a:extLst>
            </p:cNvPr>
            <p:cNvSpPr/>
            <p:nvPr/>
          </p:nvSpPr>
          <p:spPr>
            <a:xfrm>
              <a:off x="88921" y="3890709"/>
              <a:ext cx="2616959" cy="923329"/>
            </a:xfrm>
            <a:custGeom>
              <a:avLst/>
              <a:gdLst>
                <a:gd name="csX0" fmla="*/ 0 w 2616959"/>
                <a:gd name="csY0" fmla="*/ 153891 h 923329"/>
                <a:gd name="csX1" fmla="*/ 153891 w 2616959"/>
                <a:gd name="csY1" fmla="*/ 0 h 923329"/>
                <a:gd name="csX2" fmla="*/ 2463068 w 2616959"/>
                <a:gd name="csY2" fmla="*/ 0 h 923329"/>
                <a:gd name="csX3" fmla="*/ 2616959 w 2616959"/>
                <a:gd name="csY3" fmla="*/ 153891 h 923329"/>
                <a:gd name="csX4" fmla="*/ 2616959 w 2616959"/>
                <a:gd name="csY4" fmla="*/ 769438 h 923329"/>
                <a:gd name="csX5" fmla="*/ 2463068 w 2616959"/>
                <a:gd name="csY5" fmla="*/ 923329 h 923329"/>
                <a:gd name="csX6" fmla="*/ 153891 w 2616959"/>
                <a:gd name="csY6" fmla="*/ 923329 h 923329"/>
                <a:gd name="csX7" fmla="*/ 0 w 2616959"/>
                <a:gd name="csY7" fmla="*/ 769438 h 923329"/>
                <a:gd name="csX8" fmla="*/ 0 w 2616959"/>
                <a:gd name="csY8" fmla="*/ 153891 h 923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16959" h="923329">
                  <a:moveTo>
                    <a:pt x="0" y="153891"/>
                  </a:moveTo>
                  <a:cubicBezTo>
                    <a:pt x="0" y="68899"/>
                    <a:pt x="68899" y="0"/>
                    <a:pt x="153891" y="0"/>
                  </a:cubicBezTo>
                  <a:lnTo>
                    <a:pt x="2463068" y="0"/>
                  </a:lnTo>
                  <a:cubicBezTo>
                    <a:pt x="2548060" y="0"/>
                    <a:pt x="2616959" y="68899"/>
                    <a:pt x="2616959" y="153891"/>
                  </a:cubicBezTo>
                  <a:lnTo>
                    <a:pt x="2616959" y="769438"/>
                  </a:lnTo>
                  <a:cubicBezTo>
                    <a:pt x="2616959" y="854430"/>
                    <a:pt x="2548060" y="923329"/>
                    <a:pt x="2463068" y="923329"/>
                  </a:cubicBezTo>
                  <a:lnTo>
                    <a:pt x="153891" y="923329"/>
                  </a:lnTo>
                  <a:cubicBezTo>
                    <a:pt x="68899" y="923329"/>
                    <a:pt x="0" y="854430"/>
                    <a:pt x="0" y="769438"/>
                  </a:cubicBezTo>
                  <a:lnTo>
                    <a:pt x="0" y="15389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413" tIns="98413" rIns="98413" bIns="9841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/>
                <a:t>La co-evoluzione sociotecnica genera interdipendenze organizzative.</a:t>
              </a: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A8DB4106-BCE3-3841-1A76-8CA8AA5A9E20}"/>
                </a:ext>
              </a:extLst>
            </p:cNvPr>
            <p:cNvSpPr/>
            <p:nvPr/>
          </p:nvSpPr>
          <p:spPr>
            <a:xfrm>
              <a:off x="2836888" y="3890709"/>
              <a:ext cx="2616959" cy="923329"/>
            </a:xfrm>
            <a:custGeom>
              <a:avLst/>
              <a:gdLst>
                <a:gd name="csX0" fmla="*/ 0 w 2616959"/>
                <a:gd name="csY0" fmla="*/ 153891 h 923329"/>
                <a:gd name="csX1" fmla="*/ 153891 w 2616959"/>
                <a:gd name="csY1" fmla="*/ 0 h 923329"/>
                <a:gd name="csX2" fmla="*/ 2463068 w 2616959"/>
                <a:gd name="csY2" fmla="*/ 0 h 923329"/>
                <a:gd name="csX3" fmla="*/ 2616959 w 2616959"/>
                <a:gd name="csY3" fmla="*/ 153891 h 923329"/>
                <a:gd name="csX4" fmla="*/ 2616959 w 2616959"/>
                <a:gd name="csY4" fmla="*/ 769438 h 923329"/>
                <a:gd name="csX5" fmla="*/ 2463068 w 2616959"/>
                <a:gd name="csY5" fmla="*/ 923329 h 923329"/>
                <a:gd name="csX6" fmla="*/ 153891 w 2616959"/>
                <a:gd name="csY6" fmla="*/ 923329 h 923329"/>
                <a:gd name="csX7" fmla="*/ 0 w 2616959"/>
                <a:gd name="csY7" fmla="*/ 769438 h 923329"/>
                <a:gd name="csX8" fmla="*/ 0 w 2616959"/>
                <a:gd name="csY8" fmla="*/ 153891 h 923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16959" h="923329">
                  <a:moveTo>
                    <a:pt x="0" y="153891"/>
                  </a:moveTo>
                  <a:cubicBezTo>
                    <a:pt x="0" y="68899"/>
                    <a:pt x="68899" y="0"/>
                    <a:pt x="153891" y="0"/>
                  </a:cubicBezTo>
                  <a:lnTo>
                    <a:pt x="2463068" y="0"/>
                  </a:lnTo>
                  <a:cubicBezTo>
                    <a:pt x="2548060" y="0"/>
                    <a:pt x="2616959" y="68899"/>
                    <a:pt x="2616959" y="153891"/>
                  </a:cubicBezTo>
                  <a:lnTo>
                    <a:pt x="2616959" y="769438"/>
                  </a:lnTo>
                  <a:cubicBezTo>
                    <a:pt x="2616959" y="854430"/>
                    <a:pt x="2548060" y="923329"/>
                    <a:pt x="2463068" y="923329"/>
                  </a:cubicBezTo>
                  <a:lnTo>
                    <a:pt x="153891" y="923329"/>
                  </a:lnTo>
                  <a:cubicBezTo>
                    <a:pt x="68899" y="923329"/>
                    <a:pt x="0" y="854430"/>
                    <a:pt x="0" y="769438"/>
                  </a:cubicBezTo>
                  <a:lnTo>
                    <a:pt x="0" y="15389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413" tIns="98413" rIns="98413" bIns="9841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/>
                <a:t>Le interdipendenze richiedono meccanismi di integrazione.</a:t>
              </a: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60511F30-F208-A723-205D-F804773133C6}"/>
                </a:ext>
              </a:extLst>
            </p:cNvPr>
            <p:cNvSpPr/>
            <p:nvPr/>
          </p:nvSpPr>
          <p:spPr>
            <a:xfrm>
              <a:off x="5584855" y="3890709"/>
              <a:ext cx="2616959" cy="923329"/>
            </a:xfrm>
            <a:custGeom>
              <a:avLst/>
              <a:gdLst>
                <a:gd name="csX0" fmla="*/ 0 w 2616959"/>
                <a:gd name="csY0" fmla="*/ 153891 h 923329"/>
                <a:gd name="csX1" fmla="*/ 153891 w 2616959"/>
                <a:gd name="csY1" fmla="*/ 0 h 923329"/>
                <a:gd name="csX2" fmla="*/ 2463068 w 2616959"/>
                <a:gd name="csY2" fmla="*/ 0 h 923329"/>
                <a:gd name="csX3" fmla="*/ 2616959 w 2616959"/>
                <a:gd name="csY3" fmla="*/ 153891 h 923329"/>
                <a:gd name="csX4" fmla="*/ 2616959 w 2616959"/>
                <a:gd name="csY4" fmla="*/ 769438 h 923329"/>
                <a:gd name="csX5" fmla="*/ 2463068 w 2616959"/>
                <a:gd name="csY5" fmla="*/ 923329 h 923329"/>
                <a:gd name="csX6" fmla="*/ 153891 w 2616959"/>
                <a:gd name="csY6" fmla="*/ 923329 h 923329"/>
                <a:gd name="csX7" fmla="*/ 0 w 2616959"/>
                <a:gd name="csY7" fmla="*/ 769438 h 923329"/>
                <a:gd name="csX8" fmla="*/ 0 w 2616959"/>
                <a:gd name="csY8" fmla="*/ 153891 h 923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616959" h="923329">
                  <a:moveTo>
                    <a:pt x="0" y="153891"/>
                  </a:moveTo>
                  <a:cubicBezTo>
                    <a:pt x="0" y="68899"/>
                    <a:pt x="68899" y="0"/>
                    <a:pt x="153891" y="0"/>
                  </a:cubicBezTo>
                  <a:lnTo>
                    <a:pt x="2463068" y="0"/>
                  </a:lnTo>
                  <a:cubicBezTo>
                    <a:pt x="2548060" y="0"/>
                    <a:pt x="2616959" y="68899"/>
                    <a:pt x="2616959" y="153891"/>
                  </a:cubicBezTo>
                  <a:lnTo>
                    <a:pt x="2616959" y="769438"/>
                  </a:lnTo>
                  <a:cubicBezTo>
                    <a:pt x="2616959" y="854430"/>
                    <a:pt x="2548060" y="923329"/>
                    <a:pt x="2463068" y="923329"/>
                  </a:cubicBezTo>
                  <a:lnTo>
                    <a:pt x="153891" y="923329"/>
                  </a:lnTo>
                  <a:cubicBezTo>
                    <a:pt x="68899" y="923329"/>
                    <a:pt x="0" y="854430"/>
                    <a:pt x="0" y="769438"/>
                  </a:cubicBezTo>
                  <a:lnTo>
                    <a:pt x="0" y="15389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413" tIns="98413" rIns="98413" bIns="9841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/>
                <a:t>Nelle organizzazioni sanitarie, tali meccanismi assumono forma manageriale.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B44E-59FA-355C-0707-C7B021DC7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A87F7C27-3641-6621-51EE-F89ECF51A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8F48454-3EB5-55F6-3E75-475E054C9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2. Maturità tecnologica ≠ maturità organizzativa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E399EB5-B454-BE49-648C-2DADA42AAC4C}"/>
              </a:ext>
            </a:extLst>
          </p:cNvPr>
          <p:cNvSpPr txBox="1"/>
          <p:nvPr/>
        </p:nvSpPr>
        <p:spPr>
          <a:xfrm>
            <a:off x="76201" y="6176198"/>
            <a:ext cx="58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Geada, N., Alturas, B., &amp; Anunciação, P. (2024). Investigating the interplay between </a:t>
            </a:r>
            <a:r>
              <a:rPr lang="en-US" sz="1100" dirty="0" err="1">
                <a:solidFill>
                  <a:schemeClr val="bg1"/>
                </a:solidFill>
              </a:rPr>
              <a:t>organisational</a:t>
            </a:r>
            <a:r>
              <a:rPr lang="en-US" sz="1100" dirty="0">
                <a:solidFill>
                  <a:schemeClr val="bg1"/>
                </a:solidFill>
              </a:rPr>
              <a:t> change and digital transformation healthcare. </a:t>
            </a:r>
            <a:r>
              <a:rPr lang="en-US" sz="1100" i="1" dirty="0">
                <a:solidFill>
                  <a:schemeClr val="bg1"/>
                </a:solidFill>
              </a:rPr>
              <a:t>International Journal of Healthcare Technology and Management</a:t>
            </a:r>
            <a:r>
              <a:rPr lang="en-US" sz="1100" dirty="0">
                <a:solidFill>
                  <a:schemeClr val="bg1"/>
                </a:solidFill>
              </a:rPr>
              <a:t>, </a:t>
            </a:r>
            <a:r>
              <a:rPr lang="en-US" sz="1100" i="1" dirty="0">
                <a:solidFill>
                  <a:schemeClr val="bg1"/>
                </a:solidFill>
              </a:rPr>
              <a:t>21</a:t>
            </a:r>
            <a:r>
              <a:rPr lang="en-US" sz="1100" dirty="0">
                <a:solidFill>
                  <a:schemeClr val="bg1"/>
                </a:solidFill>
              </a:rPr>
              <a:t>(3-4), 251-280.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329065-2B85-3C7F-FA48-0B88C5AA698A}"/>
              </a:ext>
            </a:extLst>
          </p:cNvPr>
          <p:cNvSpPr txBox="1"/>
          <p:nvPr/>
        </p:nvSpPr>
        <p:spPr>
          <a:xfrm>
            <a:off x="86881" y="905683"/>
            <a:ext cx="9644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/>
              <a:t>La ricerca sulla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r>
              <a:rPr lang="it-IT" dirty="0"/>
              <a:t> in sanità mostra che: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465BA00-8BE2-2131-81E0-4DA56C2D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279086" cy="2560542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F630BEB-8989-9BEC-7C8F-65AFEDA072B1}"/>
              </a:ext>
            </a:extLst>
          </p:cNvPr>
          <p:cNvSpPr txBox="1"/>
          <p:nvPr/>
        </p:nvSpPr>
        <p:spPr>
          <a:xfrm>
            <a:off x="467544" y="4581128"/>
            <a:ext cx="3528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Gli studi evidenziano che il fattore critico è 👉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9FD80952-BA8C-F930-7019-C57765AAA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039233"/>
            <a:ext cx="462726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53609-3E39-E5BF-7AF9-EB6E4F5C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AAD4B922-229F-57D2-20AC-5D64BACFCA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0C6ACD3-70D8-3764-484D-0E100B5BD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2. Maturità tecnologica ≠ maturità organizzativa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4E7EFA-50DE-C3BB-BA22-B7B23027FCB3}"/>
              </a:ext>
            </a:extLst>
          </p:cNvPr>
          <p:cNvSpPr txBox="1"/>
          <p:nvPr/>
        </p:nvSpPr>
        <p:spPr>
          <a:xfrm>
            <a:off x="76201" y="955941"/>
            <a:ext cx="875676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dirty="0"/>
              <a:t>La </a:t>
            </a:r>
            <a:r>
              <a:rPr lang="it-IT" b="1" dirty="0"/>
              <a:t>maturità tecnologica </a:t>
            </a:r>
            <a:r>
              <a:rPr lang="it-IT" dirty="0"/>
              <a:t>è una </a:t>
            </a:r>
            <a:r>
              <a:rPr lang="it-IT" u="sng" dirty="0"/>
              <a:t>condizione necessaria</a:t>
            </a:r>
            <a:r>
              <a:rPr lang="it-IT" dirty="0"/>
              <a:t>, ma </a:t>
            </a:r>
            <a:r>
              <a:rPr lang="it-IT" b="1" u="sng" dirty="0"/>
              <a:t>non è condizione sufficiente</a:t>
            </a:r>
            <a:r>
              <a:rPr lang="it-IT" b="1" dirty="0"/>
              <a:t> </a:t>
            </a:r>
            <a:r>
              <a:rPr lang="it-IT" dirty="0"/>
              <a:t>per la trasformazione.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9F06ACE-B5A1-376F-FDA8-8114FEA99027}"/>
              </a:ext>
            </a:extLst>
          </p:cNvPr>
          <p:cNvSpPr txBox="1"/>
          <p:nvPr/>
        </p:nvSpPr>
        <p:spPr>
          <a:xfrm>
            <a:off x="76201" y="6176198"/>
            <a:ext cx="58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Geada, N., Alturas, B., &amp; Anunciação, P. (2024). Investigating the interplay between </a:t>
            </a:r>
            <a:r>
              <a:rPr lang="en-US" sz="1100" dirty="0" err="1">
                <a:solidFill>
                  <a:schemeClr val="bg1"/>
                </a:solidFill>
              </a:rPr>
              <a:t>organisational</a:t>
            </a:r>
            <a:r>
              <a:rPr lang="en-US" sz="1100" dirty="0">
                <a:solidFill>
                  <a:schemeClr val="bg1"/>
                </a:solidFill>
              </a:rPr>
              <a:t> change and digital transformation healthcare. </a:t>
            </a:r>
            <a:r>
              <a:rPr lang="en-US" sz="1100" i="1" dirty="0">
                <a:solidFill>
                  <a:schemeClr val="bg1"/>
                </a:solidFill>
              </a:rPr>
              <a:t>International Journal of Healthcare Technology and Management</a:t>
            </a:r>
            <a:r>
              <a:rPr lang="en-US" sz="1100" dirty="0">
                <a:solidFill>
                  <a:schemeClr val="bg1"/>
                </a:solidFill>
              </a:rPr>
              <a:t>, </a:t>
            </a:r>
            <a:r>
              <a:rPr lang="en-US" sz="1100" i="1" dirty="0">
                <a:solidFill>
                  <a:schemeClr val="bg1"/>
                </a:solidFill>
              </a:rPr>
              <a:t>21</a:t>
            </a:r>
            <a:r>
              <a:rPr lang="en-US" sz="1100" dirty="0">
                <a:solidFill>
                  <a:schemeClr val="bg1"/>
                </a:solidFill>
              </a:rPr>
              <a:t>(3-4), 251-280.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F035470-F53B-0AB6-8DE1-341A96E0F624}"/>
              </a:ext>
            </a:extLst>
          </p:cNvPr>
          <p:cNvSpPr txBox="1"/>
          <p:nvPr/>
        </p:nvSpPr>
        <p:spPr>
          <a:xfrm>
            <a:off x="282931" y="2455687"/>
            <a:ext cx="453650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problema non è (esclusivamente) </a:t>
            </a:r>
            <a:r>
              <a:rPr lang="it-IT" i="1" dirty="0"/>
              <a:t>“quanto digitali siamo”</a:t>
            </a:r>
            <a:r>
              <a:rPr lang="it-IT" dirty="0"/>
              <a:t>. </a:t>
            </a:r>
          </a:p>
          <a:p>
            <a:endParaRPr lang="it-IT" sz="1600" dirty="0"/>
          </a:p>
          <a:p>
            <a:r>
              <a:rPr lang="it-IT" b="1" dirty="0"/>
              <a:t>Le domande strategiche </a:t>
            </a:r>
          </a:p>
          <a:p>
            <a:r>
              <a:rPr lang="it-IT" b="1" dirty="0"/>
              <a:t>sono </a:t>
            </a:r>
            <a:r>
              <a:rPr lang="it-IT" dirty="0"/>
              <a:t>👉 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6B02DD13-B7C4-1581-A7B4-4CD987B9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50" t="-637" r="29126" b="637"/>
          <a:stretch>
            <a:fillRect/>
          </a:stretch>
        </p:blipFill>
        <p:spPr>
          <a:xfrm>
            <a:off x="3919263" y="1591853"/>
            <a:ext cx="4909036" cy="47644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F3892F-11BE-CE6F-331E-71D1F1B2A65C}"/>
              </a:ext>
            </a:extLst>
          </p:cNvPr>
          <p:cNvSpPr txBox="1"/>
          <p:nvPr/>
        </p:nvSpPr>
        <p:spPr>
          <a:xfrm>
            <a:off x="107504" y="4764011"/>
            <a:ext cx="4974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tecnologia abilita capacità.</a:t>
            </a:r>
          </a:p>
          <a:p>
            <a:r>
              <a:rPr lang="it-IT" dirty="0"/>
              <a:t>L’organizzazione determina se diventano valore.</a:t>
            </a:r>
          </a:p>
        </p:txBody>
      </p:sp>
    </p:spTree>
    <p:extLst>
      <p:ext uri="{BB962C8B-B14F-4D97-AF65-F5344CB8AC3E}">
        <p14:creationId xmlns:p14="http://schemas.microsoft.com/office/powerpoint/2010/main" val="90304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97AFA-296F-CBB4-4287-0114284B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483421E4-BFD4-D204-E509-7970288066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ED039D6-0B0B-C964-6424-86A6A08CB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3. La trasformazione digitale è un sistema, non uno strumento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08C6CBF-12B5-4E78-A098-E72EFE7EE61D}"/>
              </a:ext>
            </a:extLst>
          </p:cNvPr>
          <p:cNvSpPr txBox="1"/>
          <p:nvPr/>
        </p:nvSpPr>
        <p:spPr>
          <a:xfrm>
            <a:off x="76201" y="6176198"/>
            <a:ext cx="58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Kemp, T., Ayton, J., Butler-Henderson, K. et al. Using socio-technical systems theory to study the health information management workforce in Australian acute hospitals. Soc Theory Health 22, 285–300 (2024).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50" name="Immagine 49" descr="Immagine che contiene testo, line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5D365F20-7384-EAED-1740-C2EEA98D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2848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B9880-8A26-100B-2799-01E63243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FFCABE5D-E2E2-0B30-91D2-8D924C08BA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47C3CBD-12E8-823B-9270-9BC6304B5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3. La trasformazione digitale è un sistema, non uno strumento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D34E943-E7C5-3F8C-2A7F-9A671EC9BBB6}"/>
              </a:ext>
            </a:extLst>
          </p:cNvPr>
          <p:cNvSpPr txBox="1"/>
          <p:nvPr/>
        </p:nvSpPr>
        <p:spPr>
          <a:xfrm>
            <a:off x="76201" y="6176198"/>
            <a:ext cx="58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Kemp, T., Ayton, J., Butler-Henderson, K. et al. Using socio-technical systems theory to study the health information management workforce in Australian acute hospitals. Soc Theory Health 22, 285–300 (2024).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84E920-D50B-28F7-0303-4896F0545E95}"/>
              </a:ext>
            </a:extLst>
          </p:cNvPr>
          <p:cNvSpPr txBox="1"/>
          <p:nvPr/>
        </p:nvSpPr>
        <p:spPr>
          <a:xfrm>
            <a:off x="438150" y="944246"/>
            <a:ext cx="6006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Cosa succederebbe se:</a:t>
            </a:r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EC3DAFEF-4C5B-FF99-DADE-F0CDF87F8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368486"/>
              </p:ext>
            </p:extLst>
          </p:nvPr>
        </p:nvGraphicFramePr>
        <p:xfrm>
          <a:off x="76201" y="4213643"/>
          <a:ext cx="807904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510BDDBB-2478-F19F-BA37-A775C15AD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47" y="1076509"/>
            <a:ext cx="8333954" cy="2182557"/>
          </a:xfrm>
          <a:prstGeom prst="rect">
            <a:avLst/>
          </a:prstGeom>
        </p:spPr>
      </p:pic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274C27D9-927B-4F4E-A7CC-7883DD126CE8}"/>
              </a:ext>
            </a:extLst>
          </p:cNvPr>
          <p:cNvSpPr/>
          <p:nvPr/>
        </p:nvSpPr>
        <p:spPr bwMode="auto">
          <a:xfrm rot="5400000">
            <a:off x="4195957" y="-1043144"/>
            <a:ext cx="504056" cy="828092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B56111-911B-69D0-52E1-C9AF3C13D061}"/>
              </a:ext>
            </a:extLst>
          </p:cNvPr>
          <p:cNvSpPr txBox="1"/>
          <p:nvPr/>
        </p:nvSpPr>
        <p:spPr>
          <a:xfrm>
            <a:off x="555555" y="3320856"/>
            <a:ext cx="8079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aumento carico cognitivo, duplicazioni delle task, resistenza professionale, complessità non governata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B2A4D21-4C76-29B0-9FBC-D7A70723CD51}"/>
              </a:ext>
            </a:extLst>
          </p:cNvPr>
          <p:cNvGrpSpPr/>
          <p:nvPr/>
        </p:nvGrpSpPr>
        <p:grpSpPr>
          <a:xfrm>
            <a:off x="307525" y="4161199"/>
            <a:ext cx="8079048" cy="461510"/>
            <a:chOff x="0" y="77"/>
            <a:chExt cx="8079048" cy="461510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2596D307-C7D1-8833-1B39-47484D37ADEB}"/>
                </a:ext>
              </a:extLst>
            </p:cNvPr>
            <p:cNvSpPr/>
            <p:nvPr/>
          </p:nvSpPr>
          <p:spPr>
            <a:xfrm>
              <a:off x="0" y="77"/>
              <a:ext cx="8079048" cy="4615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F431D21-5B73-E375-1242-91CAA0BB6B4C}"/>
                </a:ext>
              </a:extLst>
            </p:cNvPr>
            <p:cNvSpPr txBox="1"/>
            <p:nvPr/>
          </p:nvSpPr>
          <p:spPr>
            <a:xfrm>
              <a:off x="22529" y="22606"/>
              <a:ext cx="8033990" cy="416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👉 Non valore, ma frizione organizzativa.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59400D6-3756-86F2-51A3-227E2AEBB366}"/>
              </a:ext>
            </a:extLst>
          </p:cNvPr>
          <p:cNvSpPr txBox="1"/>
          <p:nvPr/>
        </p:nvSpPr>
        <p:spPr>
          <a:xfrm>
            <a:off x="300896" y="4759956"/>
            <a:ext cx="8656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Ogni innovazione digitale deve attivare quattro domande:</a:t>
            </a:r>
          </a:p>
          <a:p>
            <a:r>
              <a:rPr lang="it-IT" sz="1800" b="1" dirty="0"/>
              <a:t>Quali ruoli cambiano? Quali responsabilità vengono ridefinite? Quali processi devono essere riprogettati? Quale governance integra tecnologia e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23885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D869-5366-DD3C-B8B9-8225188E5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A61AFCAF-D59A-272F-0C72-D5F7F304B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C1A93C8-8608-8D63-831E-011B602F0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4. La trasformazione digitale ridisegna le professioni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D33C0A6-BAA3-74AC-F484-E3E0C89A6E3F}"/>
              </a:ext>
            </a:extLst>
          </p:cNvPr>
          <p:cNvSpPr txBox="1"/>
          <p:nvPr/>
        </p:nvSpPr>
        <p:spPr>
          <a:xfrm>
            <a:off x="76201" y="6176198"/>
            <a:ext cx="586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George, N., &amp; Jackson, T. (2025). Transformative Leadership in Acute Care: The Evolving Role of Nurse Leaders in Evaluating Innovative Models of Care. Nursing Administration Quarterly, 10-1097.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2D2F13-DAD1-999E-5528-7D740643EBE3}"/>
              </a:ext>
            </a:extLst>
          </p:cNvPr>
          <p:cNvSpPr txBox="1"/>
          <p:nvPr/>
        </p:nvSpPr>
        <p:spPr>
          <a:xfrm>
            <a:off x="179512" y="1107738"/>
            <a:ext cx="831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La digitalizzazione in sanità non si limita a introdurre strumenti, ma modifica: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8F41AF-BA69-7B94-C3D0-2CFC7F9B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4694"/>
            <a:ext cx="9144000" cy="39714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FC622F-2A8A-2D2A-E84D-FD8947613959}"/>
              </a:ext>
            </a:extLst>
          </p:cNvPr>
          <p:cNvSpPr txBox="1"/>
          <p:nvPr/>
        </p:nvSpPr>
        <p:spPr>
          <a:xfrm>
            <a:off x="97391" y="5466169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La digitalizzazione non modifica solo gli strumenti, ma anche le </a:t>
            </a:r>
            <a:r>
              <a:rPr lang="it-IT" sz="1800" b="1" dirty="0"/>
              <a:t>pratiche professionali </a:t>
            </a:r>
            <a:r>
              <a:rPr lang="it-IT" sz="1800" dirty="0"/>
              <a:t>(micro), le </a:t>
            </a:r>
            <a:r>
              <a:rPr lang="it-IT" sz="1800" b="1" dirty="0"/>
              <a:t>organizzazioni</a:t>
            </a:r>
            <a:r>
              <a:rPr lang="it-IT" sz="1800" dirty="0"/>
              <a:t> (meso) e i </a:t>
            </a:r>
            <a:r>
              <a:rPr lang="it-IT" sz="1800" b="1" dirty="0"/>
              <a:t>sistemi regolativi </a:t>
            </a:r>
            <a:r>
              <a:rPr lang="it-IT" sz="1800" dirty="0"/>
              <a:t>(macro). </a:t>
            </a:r>
          </a:p>
        </p:txBody>
      </p:sp>
    </p:spTree>
    <p:extLst>
      <p:ext uri="{BB962C8B-B14F-4D97-AF65-F5344CB8AC3E}">
        <p14:creationId xmlns:p14="http://schemas.microsoft.com/office/powerpoint/2010/main" val="65053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803D-8E05-AC5E-F465-F216E747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599D4212-A225-2DBC-1DC3-B40062B69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A73EB91-23EF-2279-36B5-40D7649AF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5. L’innovazione digitale è una funzione di governo organizzativo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A2A4C04-1CDE-736C-BAD8-72A38BE6DB63}"/>
              </a:ext>
            </a:extLst>
          </p:cNvPr>
          <p:cNvSpPr txBox="1"/>
          <p:nvPr/>
        </p:nvSpPr>
        <p:spPr>
          <a:xfrm>
            <a:off x="76201" y="6176198"/>
            <a:ext cx="58639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Huber, D. L., Bair, H., &amp; Joseph, M. L. (2019). Roadmap to drive innovativeness in health care. Nurse leader, 17(6), 505-508.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F150E8-C830-10A3-FC46-5D92675872F9}"/>
              </a:ext>
            </a:extLst>
          </p:cNvPr>
          <p:cNvSpPr txBox="1"/>
          <p:nvPr/>
        </p:nvSpPr>
        <p:spPr>
          <a:xfrm>
            <a:off x="287016" y="1052736"/>
            <a:ext cx="8856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Se la </a:t>
            </a:r>
            <a:r>
              <a:rPr lang="it-IT" sz="1800" b="1" dirty="0"/>
              <a:t>trasformazione è sociotecnica</a:t>
            </a:r>
            <a:r>
              <a:rPr lang="it-IT" sz="1800" dirty="0"/>
              <a:t>, allora </a:t>
            </a:r>
            <a:r>
              <a:rPr lang="it-IT" sz="1800" b="1" i="1" dirty="0"/>
              <a:t>innovare</a:t>
            </a:r>
            <a:r>
              <a:rPr lang="it-IT" sz="1800" i="1" dirty="0"/>
              <a:t> non </a:t>
            </a:r>
            <a:r>
              <a:rPr lang="it-IT" sz="1800" b="1" i="1" dirty="0"/>
              <a:t>significa</a:t>
            </a:r>
            <a:r>
              <a:rPr lang="it-IT" sz="1800" i="1" dirty="0"/>
              <a:t> introdurre tecnologia</a:t>
            </a:r>
            <a:r>
              <a:rPr lang="it-IT" sz="1800" dirty="0"/>
              <a:t>, ma </a:t>
            </a:r>
            <a:r>
              <a:rPr lang="it-IT" sz="1800" b="1" dirty="0"/>
              <a:t>governare l’interdipendenza tra tecnologia e organizzazione</a:t>
            </a:r>
            <a:r>
              <a:rPr lang="it-IT" sz="1800" dirty="0"/>
              <a:t>. </a:t>
            </a:r>
          </a:p>
          <a:p>
            <a:r>
              <a:rPr lang="it-IT" sz="1800" dirty="0"/>
              <a:t>👉  Questo richiede una funzione manageriale strutturata.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B28C49-DBB1-8FF3-9E59-E7697925AE03}"/>
              </a:ext>
            </a:extLst>
          </p:cNvPr>
          <p:cNvSpPr txBox="1"/>
          <p:nvPr/>
        </p:nvSpPr>
        <p:spPr>
          <a:xfrm>
            <a:off x="179512" y="2111563"/>
            <a:ext cx="862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La </a:t>
            </a:r>
            <a:r>
              <a:rPr lang="it-IT" sz="1800" b="1" dirty="0"/>
              <a:t>digitalizzazione non è quindi un progetto locale</a:t>
            </a:r>
            <a:r>
              <a:rPr lang="it-IT" sz="1800" dirty="0"/>
              <a:t>, bensì richiede: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407A0E-2D4D-DBC1-89F5-E877B74A5D18}"/>
              </a:ext>
            </a:extLst>
          </p:cNvPr>
          <p:cNvSpPr txBox="1"/>
          <p:nvPr/>
        </p:nvSpPr>
        <p:spPr>
          <a:xfrm>
            <a:off x="287016" y="4296799"/>
            <a:ext cx="83790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/>
              <a:t>Senza visione sistemica → proliferazione di soluzioni frammentate.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BE1E595-62E7-E324-DF48-163A99284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27" y="2358103"/>
            <a:ext cx="7547502" cy="193869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A83D1CF-32D5-EC05-A5BD-594D1E257767}"/>
              </a:ext>
            </a:extLst>
          </p:cNvPr>
          <p:cNvSpPr txBox="1"/>
          <p:nvPr/>
        </p:nvSpPr>
        <p:spPr>
          <a:xfrm>
            <a:off x="459569" y="4938995"/>
            <a:ext cx="8224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Quali processi cambiano? Quali ruoli si ridefiniscono? Quali rischi organizzativi emergono? Quale carico cognitivo viene introdotto? Cosa si intende migliorare?</a:t>
            </a:r>
          </a:p>
        </p:txBody>
      </p:sp>
    </p:spTree>
    <p:extLst>
      <p:ext uri="{BB962C8B-B14F-4D97-AF65-F5344CB8AC3E}">
        <p14:creationId xmlns:p14="http://schemas.microsoft.com/office/powerpoint/2010/main" val="254628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5DFC-50D1-31A4-FDE1-BB67D119B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FC881202-896B-B5E9-2D8D-A0622E811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Dipartimento di Scienze Biomediche per la Salute</a:t>
            </a:r>
          </a:p>
          <a:p>
            <a:r>
              <a:rPr lang="it-IT" dirty="0"/>
              <a:t>Rosario Caruso </a:t>
            </a:r>
          </a:p>
          <a:p>
            <a:endParaRPr lang="it-IT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D5C5E89-EE03-09A9-BD27-E08CAC4DC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5621"/>
            <a:ext cx="8454330" cy="921345"/>
          </a:xfrm>
        </p:spPr>
        <p:txBody>
          <a:bodyPr/>
          <a:lstStyle/>
          <a:p>
            <a:r>
              <a:rPr lang="it-IT" dirty="0"/>
              <a:t>6. Le Direzioni Assistenziali come regia della trasformazione sociotecnica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F2B149C-273C-A1B1-F9D4-1232378297DA}"/>
              </a:ext>
            </a:extLst>
          </p:cNvPr>
          <p:cNvSpPr txBox="1"/>
          <p:nvPr/>
        </p:nvSpPr>
        <p:spPr>
          <a:xfrm>
            <a:off x="76201" y="6176198"/>
            <a:ext cx="58639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👉 </a:t>
            </a:r>
            <a:r>
              <a:rPr lang="en-US" sz="1100" dirty="0">
                <a:solidFill>
                  <a:schemeClr val="bg1"/>
                </a:solidFill>
              </a:rPr>
              <a:t>Huber, D. L., Bair, H., &amp; Joseph, M. L. (2019). Roadmap to drive innovativeness in health care. Nurse leader, 17(6), 505-508.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087915-DCEE-7F08-0C10-AEE1F5626F7F}"/>
              </a:ext>
            </a:extLst>
          </p:cNvPr>
          <p:cNvSpPr txBox="1"/>
          <p:nvPr/>
        </p:nvSpPr>
        <p:spPr>
          <a:xfrm>
            <a:off x="287016" y="1052736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Se la </a:t>
            </a:r>
            <a:r>
              <a:rPr lang="it-IT" sz="1800" b="1" dirty="0"/>
              <a:t>trasformazione è sociotecnica</a:t>
            </a:r>
            <a:r>
              <a:rPr lang="it-IT" sz="1800" dirty="0"/>
              <a:t>, le Direzioni Assistenziali non sono stakeholder, bensì </a:t>
            </a:r>
            <a:r>
              <a:rPr lang="it-IT" sz="1800" b="1" dirty="0"/>
              <a:t>attori strutturali della governance</a:t>
            </a:r>
            <a:r>
              <a:rPr lang="it-IT" sz="1800" dirty="0"/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7FB155-6081-27CA-0DFC-0EFEA271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1" y="1691693"/>
            <a:ext cx="7014170" cy="43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621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zione vu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zione vuota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3b55eef-7018-4674-a3d7-cc0db06d545c}" enabled="0" method="" siteId="{13b55eef-7018-4674-a3d7-cc0db06d54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A_PP_centro_3r</Template>
  <TotalTime>0</TotalTime>
  <Words>1028</Words>
  <Application>Microsoft Office PowerPoint</Application>
  <PresentationFormat>Presentazione su schermo (4:3)</PresentationFormat>
  <Paragraphs>89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Garamond</vt:lpstr>
      <vt:lpstr>Trebuchet MS</vt:lpstr>
      <vt:lpstr>Presentazione vuota</vt:lpstr>
      <vt:lpstr>Presentazione vuota</vt:lpstr>
      <vt:lpstr>  Innovazione organizzativa e digitale: la ricerca come leva di cambiamento nelle professioni sanitarie  </vt:lpstr>
      <vt:lpstr>La trasformazione digitale non è (esclusivamente) un progetto tecnologico</vt:lpstr>
      <vt:lpstr>2. Maturità tecnologica ≠ maturità organizzativa</vt:lpstr>
      <vt:lpstr>2. Maturità tecnologica ≠ maturità organizzativa</vt:lpstr>
      <vt:lpstr>3. La trasformazione digitale è un sistema, non uno strumento</vt:lpstr>
      <vt:lpstr>3. La trasformazione digitale è un sistema, non uno strumento</vt:lpstr>
      <vt:lpstr>4. La trasformazione digitale ridisegna le professioni</vt:lpstr>
      <vt:lpstr>5. L’innovazione digitale è una funzione di governo organizzativo</vt:lpstr>
      <vt:lpstr>6. Le Direzioni Assistenziali come regia della trasformazione sociotecnica</vt:lpstr>
      <vt:lpstr>7. Modello operativo della trasformazione sociotecnica</vt:lpstr>
      <vt:lpstr>8. Innovare significa riprogettare</vt:lpstr>
      <vt:lpstr>Presentazione standard di PowerPoint</vt:lpstr>
    </vt:vector>
  </TitlesOfParts>
  <Manager/>
  <Company>2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Donatella Lucia Ilaria Zema</dc:creator>
  <cp:keywords/>
  <dc:description/>
  <cp:lastModifiedBy>Rosario Caruso</cp:lastModifiedBy>
  <cp:revision>173</cp:revision>
  <dcterms:created xsi:type="dcterms:W3CDTF">2021-03-16T10:34:35Z</dcterms:created>
  <dcterms:modified xsi:type="dcterms:W3CDTF">2026-03-02T13:34:04Z</dcterms:modified>
  <cp:category/>
</cp:coreProperties>
</file>